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4"/>
  </p:sldMasterIdLst>
  <p:notesMasterIdLst>
    <p:notesMasterId r:id="rId31"/>
  </p:notesMasterIdLst>
  <p:handoutMasterIdLst>
    <p:handoutMasterId r:id="rId32"/>
  </p:handoutMasterIdLst>
  <p:sldIdLst>
    <p:sldId id="323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59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FFFF"/>
    <a:srgbClr val="FFFF00"/>
    <a:srgbClr val="FF6600"/>
    <a:srgbClr val="000066"/>
    <a:srgbClr val="5F5F5F"/>
    <a:srgbClr val="4D4D4D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28" autoAdjust="0"/>
    <p:restoredTop sz="87479" autoAdjust="0"/>
  </p:normalViewPr>
  <p:slideViewPr>
    <p:cSldViewPr snapToObjects="1">
      <p:cViewPr varScale="1">
        <p:scale>
          <a:sx n="102" d="100"/>
          <a:sy n="102" d="100"/>
        </p:scale>
        <p:origin x="223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3" d="100"/>
          <a:sy n="83" d="100"/>
        </p:scale>
        <p:origin x="-204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185B4-2DCC-48B2-AA92-BCEE227AC438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sk-SK"/>
        </a:p>
      </dgm:t>
    </dgm:pt>
    <dgm:pt modelId="{87FF782F-B85F-4367-A7D9-F111BD9C1E30}">
      <dgm:prSet phldrT="[Text]" custT="1"/>
      <dgm:spPr/>
      <dgm:t>
        <a:bodyPr/>
        <a:lstStyle/>
        <a:p>
          <a:r>
            <a:rPr lang="sk-SK" sz="1400" dirty="0" smtClean="0"/>
            <a:t>Riaditeľ</a:t>
          </a:r>
        </a:p>
        <a:p>
          <a:r>
            <a:rPr lang="sk-SK" sz="1400" dirty="0" err="1" smtClean="0"/>
            <a:t>OVaK</a:t>
          </a:r>
          <a:endParaRPr lang="sk-SK" sz="1400" dirty="0"/>
        </a:p>
      </dgm:t>
    </dgm:pt>
    <dgm:pt modelId="{BC941066-5C06-4B6B-ADE7-02DD05B733BE}" type="parTrans" cxnId="{AA509882-6E68-4326-B1E6-02CFDCFDF734}">
      <dgm:prSet/>
      <dgm:spPr/>
      <dgm:t>
        <a:bodyPr/>
        <a:lstStyle/>
        <a:p>
          <a:endParaRPr lang="sk-SK" sz="1400"/>
        </a:p>
      </dgm:t>
    </dgm:pt>
    <dgm:pt modelId="{8C51D976-3737-408A-9401-56465CCA72AD}" type="sibTrans" cxnId="{AA509882-6E68-4326-B1E6-02CFDCFDF734}">
      <dgm:prSet/>
      <dgm:spPr/>
      <dgm:t>
        <a:bodyPr/>
        <a:lstStyle/>
        <a:p>
          <a:endParaRPr lang="sk-SK" sz="1400"/>
        </a:p>
      </dgm:t>
    </dgm:pt>
    <dgm:pt modelId="{09B06539-D000-4376-AE31-2E6AA1D3F7D9}">
      <dgm:prSet phldrT="[Text]" custT="1"/>
      <dgm:spPr/>
      <dgm:t>
        <a:bodyPr/>
        <a:lstStyle/>
        <a:p>
          <a:r>
            <a:rPr lang="sk-SK" sz="1400" dirty="0" smtClean="0"/>
            <a:t>Oddelenie krízového manažmentu</a:t>
          </a:r>
          <a:endParaRPr lang="sk-SK" sz="1400" dirty="0"/>
        </a:p>
      </dgm:t>
    </dgm:pt>
    <dgm:pt modelId="{21445A4D-0D7D-485E-86CD-442F8AC39AED}" type="parTrans" cxnId="{9838387D-1BB6-4FCE-8F56-5E5056835C35}">
      <dgm:prSet/>
      <dgm:spPr/>
      <dgm:t>
        <a:bodyPr/>
        <a:lstStyle/>
        <a:p>
          <a:endParaRPr lang="sk-SK" sz="1400"/>
        </a:p>
      </dgm:t>
    </dgm:pt>
    <dgm:pt modelId="{8BDE5965-4C8E-460F-80F8-86FF90029CE9}" type="sibTrans" cxnId="{9838387D-1BB6-4FCE-8F56-5E5056835C35}">
      <dgm:prSet/>
      <dgm:spPr/>
      <dgm:t>
        <a:bodyPr/>
        <a:lstStyle/>
        <a:p>
          <a:endParaRPr lang="sk-SK" sz="1400"/>
        </a:p>
      </dgm:t>
    </dgm:pt>
    <dgm:pt modelId="{F2021190-FAEA-4C3E-8C62-D023C720D652}">
      <dgm:prSet phldrT="[Text]" custT="1"/>
      <dgm:spPr/>
      <dgm:t>
        <a:bodyPr/>
        <a:lstStyle/>
        <a:p>
          <a:r>
            <a:rPr lang="sk-SK" sz="1400" dirty="0" smtClean="0"/>
            <a:t>Oddelenie výcviku</a:t>
          </a:r>
          <a:endParaRPr lang="sk-SK" sz="1400" dirty="0"/>
        </a:p>
      </dgm:t>
    </dgm:pt>
    <dgm:pt modelId="{77553BD0-4008-4C5A-9812-EE6CDE42C070}" type="parTrans" cxnId="{3CB09383-8588-4F2E-9361-DBACFDD41091}">
      <dgm:prSet/>
      <dgm:spPr/>
      <dgm:t>
        <a:bodyPr/>
        <a:lstStyle/>
        <a:p>
          <a:endParaRPr lang="sk-SK" sz="1400"/>
        </a:p>
      </dgm:t>
    </dgm:pt>
    <dgm:pt modelId="{0528103C-1BC1-4DD8-8B72-D6107A4EEC45}" type="sibTrans" cxnId="{3CB09383-8588-4F2E-9361-DBACFDD41091}">
      <dgm:prSet/>
      <dgm:spPr/>
      <dgm:t>
        <a:bodyPr/>
        <a:lstStyle/>
        <a:p>
          <a:endParaRPr lang="sk-SK" sz="1400"/>
        </a:p>
      </dgm:t>
    </dgm:pt>
    <dgm:pt modelId="{C010B1B0-5C4B-4A2D-869D-CA550654A282}">
      <dgm:prSet phldrT="[Text]" custT="1"/>
      <dgm:spPr/>
      <dgm:t>
        <a:bodyPr/>
        <a:lstStyle/>
        <a:p>
          <a:r>
            <a:rPr lang="sk-SK" sz="1400" dirty="0" smtClean="0"/>
            <a:t>Oddelenie kynológie</a:t>
          </a:r>
          <a:endParaRPr lang="sk-SK" sz="1400" dirty="0"/>
        </a:p>
      </dgm:t>
    </dgm:pt>
    <dgm:pt modelId="{DB460D0A-0B30-4180-B9D3-A5306A4A31DD}" type="parTrans" cxnId="{38A3BE51-19CD-4832-B70F-8318C728C9ED}">
      <dgm:prSet/>
      <dgm:spPr/>
      <dgm:t>
        <a:bodyPr/>
        <a:lstStyle/>
        <a:p>
          <a:endParaRPr lang="sk-SK" sz="1400"/>
        </a:p>
      </dgm:t>
    </dgm:pt>
    <dgm:pt modelId="{47EF61AA-5724-43BB-95FF-0068B995451F}" type="sibTrans" cxnId="{38A3BE51-19CD-4832-B70F-8318C728C9ED}">
      <dgm:prSet/>
      <dgm:spPr/>
      <dgm:t>
        <a:bodyPr/>
        <a:lstStyle/>
        <a:p>
          <a:endParaRPr lang="sk-SK" sz="1400"/>
        </a:p>
      </dgm:t>
    </dgm:pt>
    <dgm:pt modelId="{12C82699-6691-4EFF-90AB-DE07E4B6E76C}">
      <dgm:prSet custT="1"/>
      <dgm:spPr/>
      <dgm:t>
        <a:bodyPr/>
        <a:lstStyle/>
        <a:p>
          <a:r>
            <a:rPr lang="sk-SK" sz="1400" dirty="0" smtClean="0"/>
            <a:t>Skupina ochrany objektov</a:t>
          </a:r>
          <a:endParaRPr lang="sk-SK" sz="1400" dirty="0"/>
        </a:p>
      </dgm:t>
    </dgm:pt>
    <dgm:pt modelId="{6DDA349B-AAE7-4990-96E3-221AB2E079C6}" type="parTrans" cxnId="{4402CEB1-04FD-403D-B91B-92BAED6A1B8D}">
      <dgm:prSet/>
      <dgm:spPr/>
      <dgm:t>
        <a:bodyPr/>
        <a:lstStyle/>
        <a:p>
          <a:endParaRPr lang="sk-SK" sz="1400"/>
        </a:p>
      </dgm:t>
    </dgm:pt>
    <dgm:pt modelId="{EFF1742B-F353-4A51-A855-EBB57B466534}" type="sibTrans" cxnId="{4402CEB1-04FD-403D-B91B-92BAED6A1B8D}">
      <dgm:prSet/>
      <dgm:spPr/>
      <dgm:t>
        <a:bodyPr/>
        <a:lstStyle/>
        <a:p>
          <a:endParaRPr lang="sk-SK" sz="1400"/>
        </a:p>
      </dgm:t>
    </dgm:pt>
    <dgm:pt modelId="{B463BAA8-6B5C-437A-92A4-837280DB28B2}">
      <dgm:prSet custT="1"/>
      <dgm:spPr/>
      <dgm:t>
        <a:bodyPr/>
        <a:lstStyle/>
        <a:p>
          <a:r>
            <a:rPr lang="sk-SK" sz="1400" dirty="0" smtClean="0"/>
            <a:t>Skupina vnútorného zabezpečenia</a:t>
          </a:r>
          <a:endParaRPr lang="sk-SK" sz="1400" dirty="0"/>
        </a:p>
      </dgm:t>
    </dgm:pt>
    <dgm:pt modelId="{A7B3DF60-F292-4E03-929D-1B4B7452F7C7}" type="parTrans" cxnId="{E817A25D-AE1B-4474-87C5-CDD7990DAD0D}">
      <dgm:prSet/>
      <dgm:spPr/>
      <dgm:t>
        <a:bodyPr/>
        <a:lstStyle/>
        <a:p>
          <a:endParaRPr lang="sk-SK" sz="1400"/>
        </a:p>
      </dgm:t>
    </dgm:pt>
    <dgm:pt modelId="{54834D99-6483-4DC0-97D2-0345A4C5F1A7}" type="sibTrans" cxnId="{E817A25D-AE1B-4474-87C5-CDD7990DAD0D}">
      <dgm:prSet/>
      <dgm:spPr/>
      <dgm:t>
        <a:bodyPr/>
        <a:lstStyle/>
        <a:p>
          <a:endParaRPr lang="sk-SK" sz="1400"/>
        </a:p>
      </dgm:t>
    </dgm:pt>
    <dgm:pt modelId="{3FCF317E-27D4-4418-A288-1D2CE3C787CC}">
      <dgm:prSet custT="1"/>
      <dgm:spPr/>
      <dgm:t>
        <a:bodyPr/>
        <a:lstStyle/>
        <a:p>
          <a:r>
            <a:rPr lang="sk-SK" sz="1400" dirty="0" smtClean="0"/>
            <a:t>Operačná skupina</a:t>
          </a:r>
          <a:endParaRPr lang="sk-SK" sz="1400" dirty="0"/>
        </a:p>
      </dgm:t>
    </dgm:pt>
    <dgm:pt modelId="{697592B3-E1BE-497D-8801-67F9A7634354}" type="parTrans" cxnId="{0DABBE22-6743-4512-A6C5-D46549AAE23E}">
      <dgm:prSet/>
      <dgm:spPr/>
      <dgm:t>
        <a:bodyPr/>
        <a:lstStyle/>
        <a:p>
          <a:endParaRPr lang="sk-SK" sz="1400"/>
        </a:p>
      </dgm:t>
    </dgm:pt>
    <dgm:pt modelId="{753001EA-5589-4A41-A727-BD3066EA9605}" type="sibTrans" cxnId="{0DABBE22-6743-4512-A6C5-D46549AAE23E}">
      <dgm:prSet/>
      <dgm:spPr/>
      <dgm:t>
        <a:bodyPr/>
        <a:lstStyle/>
        <a:p>
          <a:endParaRPr lang="sk-SK" sz="1400"/>
        </a:p>
      </dgm:t>
    </dgm:pt>
    <dgm:pt modelId="{D6B635F5-1EF2-49E5-8711-8D49758163A6}">
      <dgm:prSet custT="1"/>
      <dgm:spPr/>
      <dgm:t>
        <a:bodyPr/>
        <a:lstStyle/>
        <a:p>
          <a:r>
            <a:rPr lang="sk-SK" sz="1400" dirty="0" smtClean="0"/>
            <a:t>1. Skupina vojenskej polície</a:t>
          </a:r>
          <a:endParaRPr lang="sk-SK" sz="1400" dirty="0"/>
        </a:p>
      </dgm:t>
    </dgm:pt>
    <dgm:pt modelId="{D754CF70-9FF4-4ABA-A15D-392B988B5D38}" type="parTrans" cxnId="{D36946FB-5BC4-4F73-BC43-C6871D555491}">
      <dgm:prSet/>
      <dgm:spPr/>
      <dgm:t>
        <a:bodyPr/>
        <a:lstStyle/>
        <a:p>
          <a:endParaRPr lang="sk-SK" sz="1400"/>
        </a:p>
      </dgm:t>
    </dgm:pt>
    <dgm:pt modelId="{7B91137B-60EB-4256-A5CC-07F7EA6EB66B}" type="sibTrans" cxnId="{D36946FB-5BC4-4F73-BC43-C6871D555491}">
      <dgm:prSet/>
      <dgm:spPr/>
      <dgm:t>
        <a:bodyPr/>
        <a:lstStyle/>
        <a:p>
          <a:endParaRPr lang="sk-SK" sz="1400"/>
        </a:p>
      </dgm:t>
    </dgm:pt>
    <dgm:pt modelId="{0EAAF6B7-9817-49E6-B67B-BB24BC228721}">
      <dgm:prSet custT="1"/>
      <dgm:spPr/>
      <dgm:t>
        <a:bodyPr/>
        <a:lstStyle/>
        <a:p>
          <a:r>
            <a:rPr lang="sk-SK" sz="1400" dirty="0" smtClean="0"/>
            <a:t>2. Skupina vojenskej polície</a:t>
          </a:r>
          <a:endParaRPr lang="sk-SK" sz="1400" dirty="0"/>
        </a:p>
      </dgm:t>
    </dgm:pt>
    <dgm:pt modelId="{5018A7C8-4F74-4734-8AAE-23EF114CBBD3}" type="parTrans" cxnId="{E6AF1A28-6B4E-44ED-8BD0-D660F321F779}">
      <dgm:prSet/>
      <dgm:spPr/>
      <dgm:t>
        <a:bodyPr/>
        <a:lstStyle/>
        <a:p>
          <a:endParaRPr lang="sk-SK" sz="1400"/>
        </a:p>
      </dgm:t>
    </dgm:pt>
    <dgm:pt modelId="{58690C7C-511F-4701-B8D6-A9FAFFA0028E}" type="sibTrans" cxnId="{E6AF1A28-6B4E-44ED-8BD0-D660F321F779}">
      <dgm:prSet/>
      <dgm:spPr/>
      <dgm:t>
        <a:bodyPr/>
        <a:lstStyle/>
        <a:p>
          <a:endParaRPr lang="sk-SK" sz="1400"/>
        </a:p>
      </dgm:t>
    </dgm:pt>
    <dgm:pt modelId="{4673EB73-35E4-4F72-978A-4AF266A2A1AD}">
      <dgm:prSet custT="1"/>
      <dgm:spPr/>
      <dgm:t>
        <a:bodyPr/>
        <a:lstStyle/>
        <a:p>
          <a:pPr algn="ctr"/>
          <a:r>
            <a:rPr lang="sk-SK" sz="1400" dirty="0" smtClean="0"/>
            <a:t>3. Skupina vojenskej polície</a:t>
          </a:r>
        </a:p>
      </dgm:t>
    </dgm:pt>
    <dgm:pt modelId="{FCE3321B-25DD-4D02-B08E-B38EE98D7C39}" type="parTrans" cxnId="{C942A4E7-771D-4350-9857-0A3F75AF3A22}">
      <dgm:prSet/>
      <dgm:spPr/>
      <dgm:t>
        <a:bodyPr/>
        <a:lstStyle/>
        <a:p>
          <a:endParaRPr lang="sk-SK" sz="1400"/>
        </a:p>
      </dgm:t>
    </dgm:pt>
    <dgm:pt modelId="{4CA85C2D-213D-490B-9F03-8A745680F29E}" type="sibTrans" cxnId="{C942A4E7-771D-4350-9857-0A3F75AF3A22}">
      <dgm:prSet/>
      <dgm:spPr/>
      <dgm:t>
        <a:bodyPr/>
        <a:lstStyle/>
        <a:p>
          <a:endParaRPr lang="sk-SK" sz="1400"/>
        </a:p>
      </dgm:t>
    </dgm:pt>
    <dgm:pt modelId="{E18019D4-0819-4150-B247-365C5BD5D10F}">
      <dgm:prSet custT="1"/>
      <dgm:spPr/>
      <dgm:t>
        <a:bodyPr/>
        <a:lstStyle/>
        <a:p>
          <a:r>
            <a:rPr lang="sk-SK" sz="1400" dirty="0" smtClean="0"/>
            <a:t>Skupina všeobecného výcviku</a:t>
          </a:r>
          <a:endParaRPr lang="sk-SK" sz="1400" dirty="0"/>
        </a:p>
      </dgm:t>
    </dgm:pt>
    <dgm:pt modelId="{71FDCCAE-15D9-47A8-B118-95FE1F4F5580}" type="parTrans" cxnId="{9561EB62-9277-4431-839B-D84526478DEE}">
      <dgm:prSet/>
      <dgm:spPr/>
      <dgm:t>
        <a:bodyPr/>
        <a:lstStyle/>
        <a:p>
          <a:endParaRPr lang="sk-SK" sz="1400"/>
        </a:p>
      </dgm:t>
    </dgm:pt>
    <dgm:pt modelId="{4ACE95E7-7102-464F-8D83-9195CAB07F65}" type="sibTrans" cxnId="{9561EB62-9277-4431-839B-D84526478DEE}">
      <dgm:prSet/>
      <dgm:spPr/>
      <dgm:t>
        <a:bodyPr/>
        <a:lstStyle/>
        <a:p>
          <a:endParaRPr lang="sk-SK" sz="1400"/>
        </a:p>
      </dgm:t>
    </dgm:pt>
    <dgm:pt modelId="{286A5C17-508C-4080-934E-ADEE8E1F9F52}">
      <dgm:prSet custT="1"/>
      <dgm:spPr/>
      <dgm:t>
        <a:bodyPr/>
        <a:lstStyle/>
        <a:p>
          <a:r>
            <a:rPr lang="sk-SK" sz="1400" dirty="0" smtClean="0"/>
            <a:t>Skupina špeciálneho výcviku</a:t>
          </a:r>
          <a:endParaRPr lang="sk-SK" sz="1400" dirty="0"/>
        </a:p>
      </dgm:t>
    </dgm:pt>
    <dgm:pt modelId="{9E391202-DBBD-45E7-AAE3-A68F4BDEEF24}" type="parTrans" cxnId="{99C16E71-8769-4E2E-A923-8152288297A7}">
      <dgm:prSet/>
      <dgm:spPr/>
      <dgm:t>
        <a:bodyPr/>
        <a:lstStyle/>
        <a:p>
          <a:endParaRPr lang="sk-SK" sz="1400"/>
        </a:p>
      </dgm:t>
    </dgm:pt>
    <dgm:pt modelId="{1A8EEC78-1560-4662-A3D9-964197FB4572}" type="sibTrans" cxnId="{99C16E71-8769-4E2E-A923-8152288297A7}">
      <dgm:prSet/>
      <dgm:spPr/>
      <dgm:t>
        <a:bodyPr/>
        <a:lstStyle/>
        <a:p>
          <a:endParaRPr lang="sk-SK" sz="1400"/>
        </a:p>
      </dgm:t>
    </dgm:pt>
    <dgm:pt modelId="{23333A4B-E213-4296-8200-EE24A409D12B}">
      <dgm:prSet custT="1"/>
      <dgm:spPr/>
      <dgm:t>
        <a:bodyPr/>
        <a:lstStyle/>
        <a:p>
          <a:r>
            <a:rPr lang="sk-SK" sz="1400" dirty="0" smtClean="0"/>
            <a:t>Skupina výcviku kynológie</a:t>
          </a:r>
          <a:endParaRPr lang="sk-SK" sz="1400" dirty="0"/>
        </a:p>
      </dgm:t>
    </dgm:pt>
    <dgm:pt modelId="{246282BF-CE5D-4E5F-A1DF-1DA11A54D2AB}" type="parTrans" cxnId="{35374080-ED1E-4A8F-8883-0A72385C8E18}">
      <dgm:prSet/>
      <dgm:spPr/>
      <dgm:t>
        <a:bodyPr/>
        <a:lstStyle/>
        <a:p>
          <a:endParaRPr lang="sk-SK" sz="1400"/>
        </a:p>
      </dgm:t>
    </dgm:pt>
    <dgm:pt modelId="{FDF95034-C24E-494B-B6A7-9B42E5218D2A}" type="sibTrans" cxnId="{35374080-ED1E-4A8F-8883-0A72385C8E18}">
      <dgm:prSet/>
      <dgm:spPr/>
      <dgm:t>
        <a:bodyPr/>
        <a:lstStyle/>
        <a:p>
          <a:endParaRPr lang="sk-SK" sz="1400"/>
        </a:p>
      </dgm:t>
    </dgm:pt>
    <dgm:pt modelId="{9CB40B1D-25AF-4331-B154-A87982F303CE}">
      <dgm:prSet custT="1"/>
      <dgm:spPr/>
      <dgm:t>
        <a:bodyPr/>
        <a:lstStyle/>
        <a:p>
          <a:r>
            <a:rPr lang="sk-SK" sz="1400" dirty="0" smtClean="0"/>
            <a:t>Skupina podpory kynológie</a:t>
          </a:r>
          <a:endParaRPr lang="sk-SK" sz="1400" dirty="0"/>
        </a:p>
      </dgm:t>
    </dgm:pt>
    <dgm:pt modelId="{B12F42C7-68AF-4378-A967-1FF81C124F31}" type="parTrans" cxnId="{3FBC2E63-F64D-4D56-8CCC-0331B9A13BBC}">
      <dgm:prSet/>
      <dgm:spPr/>
      <dgm:t>
        <a:bodyPr/>
        <a:lstStyle/>
        <a:p>
          <a:endParaRPr lang="sk-SK" sz="1400"/>
        </a:p>
      </dgm:t>
    </dgm:pt>
    <dgm:pt modelId="{314672A3-9525-40C8-BE6F-778ADF9C32EB}" type="sibTrans" cxnId="{3FBC2E63-F64D-4D56-8CCC-0331B9A13BBC}">
      <dgm:prSet/>
      <dgm:spPr/>
      <dgm:t>
        <a:bodyPr/>
        <a:lstStyle/>
        <a:p>
          <a:endParaRPr lang="sk-SK" sz="1400"/>
        </a:p>
      </dgm:t>
    </dgm:pt>
    <dgm:pt modelId="{EF5D3B2A-641A-40F5-B38D-A4E25397FC06}" type="pres">
      <dgm:prSet presAssocID="{C6D185B4-2DCC-48B2-AA92-BCEE227AC43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k-SK"/>
        </a:p>
      </dgm:t>
    </dgm:pt>
    <dgm:pt modelId="{98A91B91-3AD4-4FEA-A230-B612F3959A39}" type="pres">
      <dgm:prSet presAssocID="{87FF782F-B85F-4367-A7D9-F111BD9C1E30}" presName="hierRoot1" presStyleCnt="0">
        <dgm:presLayoutVars>
          <dgm:hierBranch val="init"/>
        </dgm:presLayoutVars>
      </dgm:prSet>
      <dgm:spPr/>
    </dgm:pt>
    <dgm:pt modelId="{E1E78EEE-BE1E-4DF9-A26E-15D39FDDCC13}" type="pres">
      <dgm:prSet presAssocID="{87FF782F-B85F-4367-A7D9-F111BD9C1E30}" presName="rootComposite1" presStyleCnt="0"/>
      <dgm:spPr/>
    </dgm:pt>
    <dgm:pt modelId="{293D19AC-C047-40F3-AA72-F758118FA7C0}" type="pres">
      <dgm:prSet presAssocID="{87FF782F-B85F-4367-A7D9-F111BD9C1E3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34CF9A8-C5B0-45BA-A0CC-7D6B90F0F5B5}" type="pres">
      <dgm:prSet presAssocID="{87FF782F-B85F-4367-A7D9-F111BD9C1E30}" presName="rootConnector1" presStyleLbl="node1" presStyleIdx="0" presStyleCnt="0"/>
      <dgm:spPr/>
      <dgm:t>
        <a:bodyPr/>
        <a:lstStyle/>
        <a:p>
          <a:endParaRPr lang="sk-SK"/>
        </a:p>
      </dgm:t>
    </dgm:pt>
    <dgm:pt modelId="{3D42E346-58F7-44BD-A1CE-732EB28AAE76}" type="pres">
      <dgm:prSet presAssocID="{87FF782F-B85F-4367-A7D9-F111BD9C1E30}" presName="hierChild2" presStyleCnt="0"/>
      <dgm:spPr/>
    </dgm:pt>
    <dgm:pt modelId="{ED299B05-BFE6-42E7-89C6-26AD6BB1056F}" type="pres">
      <dgm:prSet presAssocID="{21445A4D-0D7D-485E-86CD-442F8AC39AED}" presName="Name37" presStyleLbl="parChTrans1D2" presStyleIdx="0" presStyleCnt="5"/>
      <dgm:spPr/>
      <dgm:t>
        <a:bodyPr/>
        <a:lstStyle/>
        <a:p>
          <a:endParaRPr lang="sk-SK"/>
        </a:p>
      </dgm:t>
    </dgm:pt>
    <dgm:pt modelId="{B311B49E-9817-4838-A5FB-EC5D7669C284}" type="pres">
      <dgm:prSet presAssocID="{09B06539-D000-4376-AE31-2E6AA1D3F7D9}" presName="hierRoot2" presStyleCnt="0">
        <dgm:presLayoutVars>
          <dgm:hierBranch val="init"/>
        </dgm:presLayoutVars>
      </dgm:prSet>
      <dgm:spPr/>
    </dgm:pt>
    <dgm:pt modelId="{E8F9C931-7C8E-49D5-BDB6-AF0D27C11B48}" type="pres">
      <dgm:prSet presAssocID="{09B06539-D000-4376-AE31-2E6AA1D3F7D9}" presName="rootComposite" presStyleCnt="0"/>
      <dgm:spPr/>
    </dgm:pt>
    <dgm:pt modelId="{5B2748DC-BFFE-47D4-8D9D-102EC79606AC}" type="pres">
      <dgm:prSet presAssocID="{09B06539-D000-4376-AE31-2E6AA1D3F7D9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4279BE9F-0C94-4792-AF49-687698E4030F}" type="pres">
      <dgm:prSet presAssocID="{09B06539-D000-4376-AE31-2E6AA1D3F7D9}" presName="rootConnector" presStyleLbl="node2" presStyleIdx="0" presStyleCnt="5"/>
      <dgm:spPr/>
      <dgm:t>
        <a:bodyPr/>
        <a:lstStyle/>
        <a:p>
          <a:endParaRPr lang="sk-SK"/>
        </a:p>
      </dgm:t>
    </dgm:pt>
    <dgm:pt modelId="{9DD6CFCE-1CD5-4F9E-AD2B-4CD09CE694A3}" type="pres">
      <dgm:prSet presAssocID="{09B06539-D000-4376-AE31-2E6AA1D3F7D9}" presName="hierChild4" presStyleCnt="0"/>
      <dgm:spPr/>
    </dgm:pt>
    <dgm:pt modelId="{DEACC355-6CAF-4A03-B901-00E734F2B0C2}" type="pres">
      <dgm:prSet presAssocID="{697592B3-E1BE-497D-8801-67F9A7634354}" presName="Name37" presStyleLbl="parChTrans1D3" presStyleIdx="0" presStyleCnt="8"/>
      <dgm:spPr/>
      <dgm:t>
        <a:bodyPr/>
        <a:lstStyle/>
        <a:p>
          <a:endParaRPr lang="sk-SK"/>
        </a:p>
      </dgm:t>
    </dgm:pt>
    <dgm:pt modelId="{B318F489-6966-42FD-8D45-1DD0E678420B}" type="pres">
      <dgm:prSet presAssocID="{3FCF317E-27D4-4418-A288-1D2CE3C787CC}" presName="hierRoot2" presStyleCnt="0">
        <dgm:presLayoutVars>
          <dgm:hierBranch val="init"/>
        </dgm:presLayoutVars>
      </dgm:prSet>
      <dgm:spPr/>
    </dgm:pt>
    <dgm:pt modelId="{CB9BF161-F2EB-43ED-B290-6FD7396F55FA}" type="pres">
      <dgm:prSet presAssocID="{3FCF317E-27D4-4418-A288-1D2CE3C787CC}" presName="rootComposite" presStyleCnt="0"/>
      <dgm:spPr/>
    </dgm:pt>
    <dgm:pt modelId="{AF5BC0A3-7533-42F2-8EE2-2193F254BEC0}" type="pres">
      <dgm:prSet presAssocID="{3FCF317E-27D4-4418-A288-1D2CE3C787CC}" presName="rootText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731CBBDE-D33D-47A3-879E-9311197F8DFA}" type="pres">
      <dgm:prSet presAssocID="{3FCF317E-27D4-4418-A288-1D2CE3C787CC}" presName="rootConnector" presStyleLbl="node3" presStyleIdx="0" presStyleCnt="8"/>
      <dgm:spPr/>
      <dgm:t>
        <a:bodyPr/>
        <a:lstStyle/>
        <a:p>
          <a:endParaRPr lang="sk-SK"/>
        </a:p>
      </dgm:t>
    </dgm:pt>
    <dgm:pt modelId="{8B457B4F-05B4-41EC-9F3F-641180F33A6F}" type="pres">
      <dgm:prSet presAssocID="{3FCF317E-27D4-4418-A288-1D2CE3C787CC}" presName="hierChild4" presStyleCnt="0"/>
      <dgm:spPr/>
    </dgm:pt>
    <dgm:pt modelId="{F8503B24-F92F-4FBD-8A49-FA0C7BEAAD84}" type="pres">
      <dgm:prSet presAssocID="{3FCF317E-27D4-4418-A288-1D2CE3C787CC}" presName="hierChild5" presStyleCnt="0"/>
      <dgm:spPr/>
    </dgm:pt>
    <dgm:pt modelId="{19F67B99-0053-47D0-B321-228C31E0BA5D}" type="pres">
      <dgm:prSet presAssocID="{D754CF70-9FF4-4ABA-A15D-392B988B5D38}" presName="Name37" presStyleLbl="parChTrans1D3" presStyleIdx="1" presStyleCnt="8"/>
      <dgm:spPr/>
      <dgm:t>
        <a:bodyPr/>
        <a:lstStyle/>
        <a:p>
          <a:endParaRPr lang="sk-SK"/>
        </a:p>
      </dgm:t>
    </dgm:pt>
    <dgm:pt modelId="{FD4EA47E-94C8-4966-87C7-6BFE6EC96F8D}" type="pres">
      <dgm:prSet presAssocID="{D6B635F5-1EF2-49E5-8711-8D49758163A6}" presName="hierRoot2" presStyleCnt="0">
        <dgm:presLayoutVars>
          <dgm:hierBranch val="init"/>
        </dgm:presLayoutVars>
      </dgm:prSet>
      <dgm:spPr/>
    </dgm:pt>
    <dgm:pt modelId="{B362F01D-045E-4383-BC5B-D141ACF5FBA8}" type="pres">
      <dgm:prSet presAssocID="{D6B635F5-1EF2-49E5-8711-8D49758163A6}" presName="rootComposite" presStyleCnt="0"/>
      <dgm:spPr/>
    </dgm:pt>
    <dgm:pt modelId="{0889F0E0-6C83-41CB-A271-41E6F9D355E7}" type="pres">
      <dgm:prSet presAssocID="{D6B635F5-1EF2-49E5-8711-8D49758163A6}" presName="rootText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12255A2B-53FF-4B44-9934-E39EF846CDE8}" type="pres">
      <dgm:prSet presAssocID="{D6B635F5-1EF2-49E5-8711-8D49758163A6}" presName="rootConnector" presStyleLbl="node3" presStyleIdx="1" presStyleCnt="8"/>
      <dgm:spPr/>
      <dgm:t>
        <a:bodyPr/>
        <a:lstStyle/>
        <a:p>
          <a:endParaRPr lang="sk-SK"/>
        </a:p>
      </dgm:t>
    </dgm:pt>
    <dgm:pt modelId="{4C33643A-6545-4FA1-B9CC-893EB18CC6B0}" type="pres">
      <dgm:prSet presAssocID="{D6B635F5-1EF2-49E5-8711-8D49758163A6}" presName="hierChild4" presStyleCnt="0"/>
      <dgm:spPr/>
    </dgm:pt>
    <dgm:pt modelId="{F95404CE-BC39-4058-BD3D-FA0DA428F7CD}" type="pres">
      <dgm:prSet presAssocID="{D6B635F5-1EF2-49E5-8711-8D49758163A6}" presName="hierChild5" presStyleCnt="0"/>
      <dgm:spPr/>
    </dgm:pt>
    <dgm:pt modelId="{1764838F-47A4-4676-B087-15BF174B5D2C}" type="pres">
      <dgm:prSet presAssocID="{5018A7C8-4F74-4734-8AAE-23EF114CBBD3}" presName="Name37" presStyleLbl="parChTrans1D3" presStyleIdx="2" presStyleCnt="8"/>
      <dgm:spPr/>
      <dgm:t>
        <a:bodyPr/>
        <a:lstStyle/>
        <a:p>
          <a:endParaRPr lang="sk-SK"/>
        </a:p>
      </dgm:t>
    </dgm:pt>
    <dgm:pt modelId="{CB214D23-2A54-4C32-A2ED-58A698D00F62}" type="pres">
      <dgm:prSet presAssocID="{0EAAF6B7-9817-49E6-B67B-BB24BC228721}" presName="hierRoot2" presStyleCnt="0">
        <dgm:presLayoutVars>
          <dgm:hierBranch val="init"/>
        </dgm:presLayoutVars>
      </dgm:prSet>
      <dgm:spPr/>
    </dgm:pt>
    <dgm:pt modelId="{807395E6-ED85-4ABF-963D-1C6F118FCF10}" type="pres">
      <dgm:prSet presAssocID="{0EAAF6B7-9817-49E6-B67B-BB24BC228721}" presName="rootComposite" presStyleCnt="0"/>
      <dgm:spPr/>
    </dgm:pt>
    <dgm:pt modelId="{36BF1852-9050-481B-B653-F3DE1B994F26}" type="pres">
      <dgm:prSet presAssocID="{0EAAF6B7-9817-49E6-B67B-BB24BC228721}" presName="rootText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88B7F47A-6033-4225-8ADD-92ACA63B0010}" type="pres">
      <dgm:prSet presAssocID="{0EAAF6B7-9817-49E6-B67B-BB24BC228721}" presName="rootConnector" presStyleLbl="node3" presStyleIdx="2" presStyleCnt="8"/>
      <dgm:spPr/>
      <dgm:t>
        <a:bodyPr/>
        <a:lstStyle/>
        <a:p>
          <a:endParaRPr lang="sk-SK"/>
        </a:p>
      </dgm:t>
    </dgm:pt>
    <dgm:pt modelId="{702A1DDA-661A-40B9-84CC-7228E5FBA3D0}" type="pres">
      <dgm:prSet presAssocID="{0EAAF6B7-9817-49E6-B67B-BB24BC228721}" presName="hierChild4" presStyleCnt="0"/>
      <dgm:spPr/>
    </dgm:pt>
    <dgm:pt modelId="{F3E611FF-8AC8-45C7-8B5F-A7DECF5EBBEE}" type="pres">
      <dgm:prSet presAssocID="{0EAAF6B7-9817-49E6-B67B-BB24BC228721}" presName="hierChild5" presStyleCnt="0"/>
      <dgm:spPr/>
    </dgm:pt>
    <dgm:pt modelId="{ECBE9D43-9998-4D71-94A6-43B724A5BED2}" type="pres">
      <dgm:prSet presAssocID="{FCE3321B-25DD-4D02-B08E-B38EE98D7C39}" presName="Name37" presStyleLbl="parChTrans1D3" presStyleIdx="3" presStyleCnt="8"/>
      <dgm:spPr/>
      <dgm:t>
        <a:bodyPr/>
        <a:lstStyle/>
        <a:p>
          <a:endParaRPr lang="sk-SK"/>
        </a:p>
      </dgm:t>
    </dgm:pt>
    <dgm:pt modelId="{EB4CDF80-243B-4C1E-A8D9-2EA83F7812CC}" type="pres">
      <dgm:prSet presAssocID="{4673EB73-35E4-4F72-978A-4AF266A2A1AD}" presName="hierRoot2" presStyleCnt="0">
        <dgm:presLayoutVars>
          <dgm:hierBranch val="init"/>
        </dgm:presLayoutVars>
      </dgm:prSet>
      <dgm:spPr/>
    </dgm:pt>
    <dgm:pt modelId="{65EDCCFF-A3A7-4062-A907-695D764F7795}" type="pres">
      <dgm:prSet presAssocID="{4673EB73-35E4-4F72-978A-4AF266A2A1AD}" presName="rootComposite" presStyleCnt="0"/>
      <dgm:spPr/>
    </dgm:pt>
    <dgm:pt modelId="{9C6AB940-35D1-4A69-B2EE-E315F70EA31A}" type="pres">
      <dgm:prSet presAssocID="{4673EB73-35E4-4F72-978A-4AF266A2A1AD}" presName="rootText" presStyleLbl="node3" presStyleIdx="3" presStyleCnt="8" custLinFactNeighborX="-4290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47E7AFCF-93F7-4FF3-A5B1-22A4D3E2564B}" type="pres">
      <dgm:prSet presAssocID="{4673EB73-35E4-4F72-978A-4AF266A2A1AD}" presName="rootConnector" presStyleLbl="node3" presStyleIdx="3" presStyleCnt="8"/>
      <dgm:spPr/>
      <dgm:t>
        <a:bodyPr/>
        <a:lstStyle/>
        <a:p>
          <a:endParaRPr lang="sk-SK"/>
        </a:p>
      </dgm:t>
    </dgm:pt>
    <dgm:pt modelId="{728C9F5D-A0DF-421C-9B62-FC39FAE70859}" type="pres">
      <dgm:prSet presAssocID="{4673EB73-35E4-4F72-978A-4AF266A2A1AD}" presName="hierChild4" presStyleCnt="0"/>
      <dgm:spPr/>
    </dgm:pt>
    <dgm:pt modelId="{364CBCDF-10B0-4DE1-8F9B-139703319126}" type="pres">
      <dgm:prSet presAssocID="{4673EB73-35E4-4F72-978A-4AF266A2A1AD}" presName="hierChild5" presStyleCnt="0"/>
      <dgm:spPr/>
    </dgm:pt>
    <dgm:pt modelId="{83DB7C09-8F88-4D69-BB1D-1C21538E5DAC}" type="pres">
      <dgm:prSet presAssocID="{09B06539-D000-4376-AE31-2E6AA1D3F7D9}" presName="hierChild5" presStyleCnt="0"/>
      <dgm:spPr/>
    </dgm:pt>
    <dgm:pt modelId="{67E9612A-E8C8-4906-9902-7172A0C67C5C}" type="pres">
      <dgm:prSet presAssocID="{77553BD0-4008-4C5A-9812-EE6CDE42C070}" presName="Name37" presStyleLbl="parChTrans1D2" presStyleIdx="1" presStyleCnt="5"/>
      <dgm:spPr/>
      <dgm:t>
        <a:bodyPr/>
        <a:lstStyle/>
        <a:p>
          <a:endParaRPr lang="sk-SK"/>
        </a:p>
      </dgm:t>
    </dgm:pt>
    <dgm:pt modelId="{F02282DD-FCEB-4402-A2DA-B3338C719F29}" type="pres">
      <dgm:prSet presAssocID="{F2021190-FAEA-4C3E-8C62-D023C720D652}" presName="hierRoot2" presStyleCnt="0">
        <dgm:presLayoutVars>
          <dgm:hierBranch val="init"/>
        </dgm:presLayoutVars>
      </dgm:prSet>
      <dgm:spPr/>
    </dgm:pt>
    <dgm:pt modelId="{F18A1AA8-C79E-4546-A245-66032FA561DD}" type="pres">
      <dgm:prSet presAssocID="{F2021190-FAEA-4C3E-8C62-D023C720D652}" presName="rootComposite" presStyleCnt="0"/>
      <dgm:spPr/>
    </dgm:pt>
    <dgm:pt modelId="{CFECEB12-2796-474B-9B1E-EC047023867F}" type="pres">
      <dgm:prSet presAssocID="{F2021190-FAEA-4C3E-8C62-D023C720D652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ACA601C9-3D20-4A66-BDBC-182D9CE82918}" type="pres">
      <dgm:prSet presAssocID="{F2021190-FAEA-4C3E-8C62-D023C720D652}" presName="rootConnector" presStyleLbl="node2" presStyleIdx="1" presStyleCnt="5"/>
      <dgm:spPr/>
      <dgm:t>
        <a:bodyPr/>
        <a:lstStyle/>
        <a:p>
          <a:endParaRPr lang="sk-SK"/>
        </a:p>
      </dgm:t>
    </dgm:pt>
    <dgm:pt modelId="{8F6218A1-934F-42DA-8073-3E098DFE1FB7}" type="pres">
      <dgm:prSet presAssocID="{F2021190-FAEA-4C3E-8C62-D023C720D652}" presName="hierChild4" presStyleCnt="0"/>
      <dgm:spPr/>
    </dgm:pt>
    <dgm:pt modelId="{EE945062-E64E-4DD0-8CD0-370D14053181}" type="pres">
      <dgm:prSet presAssocID="{71FDCCAE-15D9-47A8-B118-95FE1F4F5580}" presName="Name37" presStyleLbl="parChTrans1D3" presStyleIdx="4" presStyleCnt="8"/>
      <dgm:spPr/>
      <dgm:t>
        <a:bodyPr/>
        <a:lstStyle/>
        <a:p>
          <a:endParaRPr lang="sk-SK"/>
        </a:p>
      </dgm:t>
    </dgm:pt>
    <dgm:pt modelId="{88E06BDD-2E4F-4F35-96E3-4346DFCE1AC6}" type="pres">
      <dgm:prSet presAssocID="{E18019D4-0819-4150-B247-365C5BD5D10F}" presName="hierRoot2" presStyleCnt="0">
        <dgm:presLayoutVars>
          <dgm:hierBranch val="init"/>
        </dgm:presLayoutVars>
      </dgm:prSet>
      <dgm:spPr/>
    </dgm:pt>
    <dgm:pt modelId="{00CADCEC-4978-4989-B7E8-A808B0DE0D80}" type="pres">
      <dgm:prSet presAssocID="{E18019D4-0819-4150-B247-365C5BD5D10F}" presName="rootComposite" presStyleCnt="0"/>
      <dgm:spPr/>
    </dgm:pt>
    <dgm:pt modelId="{9E2CAB06-00FD-4B5D-8A3F-A36B47AEC407}" type="pres">
      <dgm:prSet presAssocID="{E18019D4-0819-4150-B247-365C5BD5D10F}" presName="rootText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0BAE8B32-B0AE-49B6-A342-EF7FF938ACDE}" type="pres">
      <dgm:prSet presAssocID="{E18019D4-0819-4150-B247-365C5BD5D10F}" presName="rootConnector" presStyleLbl="node3" presStyleIdx="4" presStyleCnt="8"/>
      <dgm:spPr/>
      <dgm:t>
        <a:bodyPr/>
        <a:lstStyle/>
        <a:p>
          <a:endParaRPr lang="sk-SK"/>
        </a:p>
      </dgm:t>
    </dgm:pt>
    <dgm:pt modelId="{514CFB35-0E3B-4584-AA10-0D2C4DDF290C}" type="pres">
      <dgm:prSet presAssocID="{E18019D4-0819-4150-B247-365C5BD5D10F}" presName="hierChild4" presStyleCnt="0"/>
      <dgm:spPr/>
    </dgm:pt>
    <dgm:pt modelId="{0A1B1860-EDDB-4E8A-96CE-CC51159BF322}" type="pres">
      <dgm:prSet presAssocID="{E18019D4-0819-4150-B247-365C5BD5D10F}" presName="hierChild5" presStyleCnt="0"/>
      <dgm:spPr/>
    </dgm:pt>
    <dgm:pt modelId="{42F1B03B-3253-4436-9DA2-A4780668E8AB}" type="pres">
      <dgm:prSet presAssocID="{9E391202-DBBD-45E7-AAE3-A68F4BDEEF24}" presName="Name37" presStyleLbl="parChTrans1D3" presStyleIdx="5" presStyleCnt="8"/>
      <dgm:spPr/>
      <dgm:t>
        <a:bodyPr/>
        <a:lstStyle/>
        <a:p>
          <a:endParaRPr lang="sk-SK"/>
        </a:p>
      </dgm:t>
    </dgm:pt>
    <dgm:pt modelId="{EFFA28F8-9FC8-49E6-A6C1-DC695A9C16F6}" type="pres">
      <dgm:prSet presAssocID="{286A5C17-508C-4080-934E-ADEE8E1F9F52}" presName="hierRoot2" presStyleCnt="0">
        <dgm:presLayoutVars>
          <dgm:hierBranch val="init"/>
        </dgm:presLayoutVars>
      </dgm:prSet>
      <dgm:spPr/>
    </dgm:pt>
    <dgm:pt modelId="{D584C6E7-2E81-47EF-9BF0-F0FC7FBA1DFA}" type="pres">
      <dgm:prSet presAssocID="{286A5C17-508C-4080-934E-ADEE8E1F9F52}" presName="rootComposite" presStyleCnt="0"/>
      <dgm:spPr/>
    </dgm:pt>
    <dgm:pt modelId="{626254C7-34F6-4903-A449-F2C8F274F905}" type="pres">
      <dgm:prSet presAssocID="{286A5C17-508C-4080-934E-ADEE8E1F9F52}" presName="rootText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09059E88-063F-4BBA-B378-43B4F8E89D2A}" type="pres">
      <dgm:prSet presAssocID="{286A5C17-508C-4080-934E-ADEE8E1F9F52}" presName="rootConnector" presStyleLbl="node3" presStyleIdx="5" presStyleCnt="8"/>
      <dgm:spPr/>
      <dgm:t>
        <a:bodyPr/>
        <a:lstStyle/>
        <a:p>
          <a:endParaRPr lang="sk-SK"/>
        </a:p>
      </dgm:t>
    </dgm:pt>
    <dgm:pt modelId="{347B80D0-0A7E-432C-A819-3B1B0C170841}" type="pres">
      <dgm:prSet presAssocID="{286A5C17-508C-4080-934E-ADEE8E1F9F52}" presName="hierChild4" presStyleCnt="0"/>
      <dgm:spPr/>
    </dgm:pt>
    <dgm:pt modelId="{86FBECFE-0367-4A3B-B698-9EC8CE3112BD}" type="pres">
      <dgm:prSet presAssocID="{286A5C17-508C-4080-934E-ADEE8E1F9F52}" presName="hierChild5" presStyleCnt="0"/>
      <dgm:spPr/>
    </dgm:pt>
    <dgm:pt modelId="{5327FE4A-F58D-43E8-BB8A-83B067A80D5C}" type="pres">
      <dgm:prSet presAssocID="{F2021190-FAEA-4C3E-8C62-D023C720D652}" presName="hierChild5" presStyleCnt="0"/>
      <dgm:spPr/>
    </dgm:pt>
    <dgm:pt modelId="{60D91065-E2A2-4D46-9AA7-2BE053EFA940}" type="pres">
      <dgm:prSet presAssocID="{DB460D0A-0B30-4180-B9D3-A5306A4A31DD}" presName="Name37" presStyleLbl="parChTrans1D2" presStyleIdx="2" presStyleCnt="5"/>
      <dgm:spPr/>
      <dgm:t>
        <a:bodyPr/>
        <a:lstStyle/>
        <a:p>
          <a:endParaRPr lang="sk-SK"/>
        </a:p>
      </dgm:t>
    </dgm:pt>
    <dgm:pt modelId="{8F0DF636-8517-4AE2-9B6F-102F52B07CB4}" type="pres">
      <dgm:prSet presAssocID="{C010B1B0-5C4B-4A2D-869D-CA550654A282}" presName="hierRoot2" presStyleCnt="0">
        <dgm:presLayoutVars>
          <dgm:hierBranch val="init"/>
        </dgm:presLayoutVars>
      </dgm:prSet>
      <dgm:spPr/>
    </dgm:pt>
    <dgm:pt modelId="{1ECD5899-7F35-4275-8B65-EAA600024383}" type="pres">
      <dgm:prSet presAssocID="{C010B1B0-5C4B-4A2D-869D-CA550654A282}" presName="rootComposite" presStyleCnt="0"/>
      <dgm:spPr/>
    </dgm:pt>
    <dgm:pt modelId="{92BECB02-89B7-4944-888F-A1E98C402EF9}" type="pres">
      <dgm:prSet presAssocID="{C010B1B0-5C4B-4A2D-869D-CA550654A282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ACA8D851-9C29-4333-9951-34350C13BDC1}" type="pres">
      <dgm:prSet presAssocID="{C010B1B0-5C4B-4A2D-869D-CA550654A282}" presName="rootConnector" presStyleLbl="node2" presStyleIdx="2" presStyleCnt="5"/>
      <dgm:spPr/>
      <dgm:t>
        <a:bodyPr/>
        <a:lstStyle/>
        <a:p>
          <a:endParaRPr lang="sk-SK"/>
        </a:p>
      </dgm:t>
    </dgm:pt>
    <dgm:pt modelId="{6AA2DCCB-2058-4AC1-AEA3-C72FC72D8BEC}" type="pres">
      <dgm:prSet presAssocID="{C010B1B0-5C4B-4A2D-869D-CA550654A282}" presName="hierChild4" presStyleCnt="0"/>
      <dgm:spPr/>
    </dgm:pt>
    <dgm:pt modelId="{7F082E25-360D-4103-B7A6-97D509F3D5DF}" type="pres">
      <dgm:prSet presAssocID="{246282BF-CE5D-4E5F-A1DF-1DA11A54D2AB}" presName="Name37" presStyleLbl="parChTrans1D3" presStyleIdx="6" presStyleCnt="8"/>
      <dgm:spPr/>
      <dgm:t>
        <a:bodyPr/>
        <a:lstStyle/>
        <a:p>
          <a:endParaRPr lang="sk-SK"/>
        </a:p>
      </dgm:t>
    </dgm:pt>
    <dgm:pt modelId="{951BE206-B100-4CDF-8EF2-1C2D1BB4D504}" type="pres">
      <dgm:prSet presAssocID="{23333A4B-E213-4296-8200-EE24A409D12B}" presName="hierRoot2" presStyleCnt="0">
        <dgm:presLayoutVars>
          <dgm:hierBranch val="init"/>
        </dgm:presLayoutVars>
      </dgm:prSet>
      <dgm:spPr/>
    </dgm:pt>
    <dgm:pt modelId="{6A8102C4-060E-48B5-8AF6-3443D4B91892}" type="pres">
      <dgm:prSet presAssocID="{23333A4B-E213-4296-8200-EE24A409D12B}" presName="rootComposite" presStyleCnt="0"/>
      <dgm:spPr/>
    </dgm:pt>
    <dgm:pt modelId="{394F48E7-4726-4A47-9A9F-3A968A98B0FE}" type="pres">
      <dgm:prSet presAssocID="{23333A4B-E213-4296-8200-EE24A409D12B}" presName="rootText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462DDFB6-5C2C-427E-A79E-82A2ED167BFA}" type="pres">
      <dgm:prSet presAssocID="{23333A4B-E213-4296-8200-EE24A409D12B}" presName="rootConnector" presStyleLbl="node3" presStyleIdx="6" presStyleCnt="8"/>
      <dgm:spPr/>
      <dgm:t>
        <a:bodyPr/>
        <a:lstStyle/>
        <a:p>
          <a:endParaRPr lang="sk-SK"/>
        </a:p>
      </dgm:t>
    </dgm:pt>
    <dgm:pt modelId="{3A7166A9-1EDE-47DD-932B-42B3429CCAE1}" type="pres">
      <dgm:prSet presAssocID="{23333A4B-E213-4296-8200-EE24A409D12B}" presName="hierChild4" presStyleCnt="0"/>
      <dgm:spPr/>
    </dgm:pt>
    <dgm:pt modelId="{92EB8BED-2015-49A5-8C18-15F1179EF0C6}" type="pres">
      <dgm:prSet presAssocID="{23333A4B-E213-4296-8200-EE24A409D12B}" presName="hierChild5" presStyleCnt="0"/>
      <dgm:spPr/>
    </dgm:pt>
    <dgm:pt modelId="{78E795CD-D5F0-447E-8760-2154BF0C0B88}" type="pres">
      <dgm:prSet presAssocID="{B12F42C7-68AF-4378-A967-1FF81C124F31}" presName="Name37" presStyleLbl="parChTrans1D3" presStyleIdx="7" presStyleCnt="8"/>
      <dgm:spPr/>
      <dgm:t>
        <a:bodyPr/>
        <a:lstStyle/>
        <a:p>
          <a:endParaRPr lang="sk-SK"/>
        </a:p>
      </dgm:t>
    </dgm:pt>
    <dgm:pt modelId="{5977A451-3A4E-4D7F-9D7D-4CAFD40088AA}" type="pres">
      <dgm:prSet presAssocID="{9CB40B1D-25AF-4331-B154-A87982F303CE}" presName="hierRoot2" presStyleCnt="0">
        <dgm:presLayoutVars>
          <dgm:hierBranch val="init"/>
        </dgm:presLayoutVars>
      </dgm:prSet>
      <dgm:spPr/>
    </dgm:pt>
    <dgm:pt modelId="{39F86DF6-86C3-49EC-A510-38A3CAB5FA7C}" type="pres">
      <dgm:prSet presAssocID="{9CB40B1D-25AF-4331-B154-A87982F303CE}" presName="rootComposite" presStyleCnt="0"/>
      <dgm:spPr/>
    </dgm:pt>
    <dgm:pt modelId="{CEA44C4E-8066-4063-A78E-42AAF3536BF7}" type="pres">
      <dgm:prSet presAssocID="{9CB40B1D-25AF-4331-B154-A87982F303CE}" presName="rootText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0EB40216-6430-40BF-AD97-81C84C462557}" type="pres">
      <dgm:prSet presAssocID="{9CB40B1D-25AF-4331-B154-A87982F303CE}" presName="rootConnector" presStyleLbl="node3" presStyleIdx="7" presStyleCnt="8"/>
      <dgm:spPr/>
      <dgm:t>
        <a:bodyPr/>
        <a:lstStyle/>
        <a:p>
          <a:endParaRPr lang="sk-SK"/>
        </a:p>
      </dgm:t>
    </dgm:pt>
    <dgm:pt modelId="{27C4CB98-4857-45D0-B5C3-B22869E7B0B6}" type="pres">
      <dgm:prSet presAssocID="{9CB40B1D-25AF-4331-B154-A87982F303CE}" presName="hierChild4" presStyleCnt="0"/>
      <dgm:spPr/>
    </dgm:pt>
    <dgm:pt modelId="{E56D371D-8B3F-4E23-88D8-D271E1B00856}" type="pres">
      <dgm:prSet presAssocID="{9CB40B1D-25AF-4331-B154-A87982F303CE}" presName="hierChild5" presStyleCnt="0"/>
      <dgm:spPr/>
    </dgm:pt>
    <dgm:pt modelId="{663384D7-2313-4F86-AD3E-9E3CD332359A}" type="pres">
      <dgm:prSet presAssocID="{C010B1B0-5C4B-4A2D-869D-CA550654A282}" presName="hierChild5" presStyleCnt="0"/>
      <dgm:spPr/>
    </dgm:pt>
    <dgm:pt modelId="{38648992-F867-46EE-8B8D-D6FC8B4DC1BC}" type="pres">
      <dgm:prSet presAssocID="{6DDA349B-AAE7-4990-96E3-221AB2E079C6}" presName="Name37" presStyleLbl="parChTrans1D2" presStyleIdx="3" presStyleCnt="5"/>
      <dgm:spPr/>
      <dgm:t>
        <a:bodyPr/>
        <a:lstStyle/>
        <a:p>
          <a:endParaRPr lang="sk-SK"/>
        </a:p>
      </dgm:t>
    </dgm:pt>
    <dgm:pt modelId="{51705246-0B1C-4CE5-8A5F-B04BB3F6C505}" type="pres">
      <dgm:prSet presAssocID="{12C82699-6691-4EFF-90AB-DE07E4B6E76C}" presName="hierRoot2" presStyleCnt="0">
        <dgm:presLayoutVars>
          <dgm:hierBranch val="init"/>
        </dgm:presLayoutVars>
      </dgm:prSet>
      <dgm:spPr/>
    </dgm:pt>
    <dgm:pt modelId="{71972B7C-22D2-4CA2-B04A-F261364B117A}" type="pres">
      <dgm:prSet presAssocID="{12C82699-6691-4EFF-90AB-DE07E4B6E76C}" presName="rootComposite" presStyleCnt="0"/>
      <dgm:spPr/>
    </dgm:pt>
    <dgm:pt modelId="{4C16FBA4-5BE8-4296-829E-4100CABF4D83}" type="pres">
      <dgm:prSet presAssocID="{12C82699-6691-4EFF-90AB-DE07E4B6E76C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97ED430D-78AD-47C3-8FA1-2678924CE34F}" type="pres">
      <dgm:prSet presAssocID="{12C82699-6691-4EFF-90AB-DE07E4B6E76C}" presName="rootConnector" presStyleLbl="node2" presStyleIdx="3" presStyleCnt="5"/>
      <dgm:spPr/>
      <dgm:t>
        <a:bodyPr/>
        <a:lstStyle/>
        <a:p>
          <a:endParaRPr lang="sk-SK"/>
        </a:p>
      </dgm:t>
    </dgm:pt>
    <dgm:pt modelId="{2B32F845-270B-40EF-9759-633C29143B58}" type="pres">
      <dgm:prSet presAssocID="{12C82699-6691-4EFF-90AB-DE07E4B6E76C}" presName="hierChild4" presStyleCnt="0"/>
      <dgm:spPr/>
    </dgm:pt>
    <dgm:pt modelId="{268F1758-5712-4553-9698-431D6684AE14}" type="pres">
      <dgm:prSet presAssocID="{12C82699-6691-4EFF-90AB-DE07E4B6E76C}" presName="hierChild5" presStyleCnt="0"/>
      <dgm:spPr/>
    </dgm:pt>
    <dgm:pt modelId="{558B77E6-FEBC-4D8D-B93E-E5536B85E5A5}" type="pres">
      <dgm:prSet presAssocID="{A7B3DF60-F292-4E03-929D-1B4B7452F7C7}" presName="Name37" presStyleLbl="parChTrans1D2" presStyleIdx="4" presStyleCnt="5"/>
      <dgm:spPr/>
      <dgm:t>
        <a:bodyPr/>
        <a:lstStyle/>
        <a:p>
          <a:endParaRPr lang="sk-SK"/>
        </a:p>
      </dgm:t>
    </dgm:pt>
    <dgm:pt modelId="{DD965F69-6437-4222-8F1C-C451EF0810BC}" type="pres">
      <dgm:prSet presAssocID="{B463BAA8-6B5C-437A-92A4-837280DB28B2}" presName="hierRoot2" presStyleCnt="0">
        <dgm:presLayoutVars>
          <dgm:hierBranch val="init"/>
        </dgm:presLayoutVars>
      </dgm:prSet>
      <dgm:spPr/>
    </dgm:pt>
    <dgm:pt modelId="{34ED7710-32B8-4078-802F-49890CD5A320}" type="pres">
      <dgm:prSet presAssocID="{B463BAA8-6B5C-437A-92A4-837280DB28B2}" presName="rootComposite" presStyleCnt="0"/>
      <dgm:spPr/>
    </dgm:pt>
    <dgm:pt modelId="{D770E937-A70C-4AC7-BB64-B1FA04EAE32F}" type="pres">
      <dgm:prSet presAssocID="{B463BAA8-6B5C-437A-92A4-837280DB28B2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0C38016-C00E-48B7-ADE6-EBD2221E6EAC}" type="pres">
      <dgm:prSet presAssocID="{B463BAA8-6B5C-437A-92A4-837280DB28B2}" presName="rootConnector" presStyleLbl="node2" presStyleIdx="4" presStyleCnt="5"/>
      <dgm:spPr/>
      <dgm:t>
        <a:bodyPr/>
        <a:lstStyle/>
        <a:p>
          <a:endParaRPr lang="sk-SK"/>
        </a:p>
      </dgm:t>
    </dgm:pt>
    <dgm:pt modelId="{7906D70A-164C-4238-A663-78BA5A241FA1}" type="pres">
      <dgm:prSet presAssocID="{B463BAA8-6B5C-437A-92A4-837280DB28B2}" presName="hierChild4" presStyleCnt="0"/>
      <dgm:spPr/>
    </dgm:pt>
    <dgm:pt modelId="{BDFF6644-B885-4FF1-9929-672888FC5ED1}" type="pres">
      <dgm:prSet presAssocID="{B463BAA8-6B5C-437A-92A4-837280DB28B2}" presName="hierChild5" presStyleCnt="0"/>
      <dgm:spPr/>
    </dgm:pt>
    <dgm:pt modelId="{E6AD5A52-E64B-408A-BF6C-2F496236C662}" type="pres">
      <dgm:prSet presAssocID="{87FF782F-B85F-4367-A7D9-F111BD9C1E30}" presName="hierChild3" presStyleCnt="0"/>
      <dgm:spPr/>
    </dgm:pt>
  </dgm:ptLst>
  <dgm:cxnLst>
    <dgm:cxn modelId="{C0253290-624E-4E5B-8056-3697C7075CB2}" type="presOf" srcId="{246282BF-CE5D-4E5F-A1DF-1DA11A54D2AB}" destId="{7F082E25-360D-4103-B7A6-97D509F3D5DF}" srcOrd="0" destOrd="0" presId="urn:microsoft.com/office/officeart/2005/8/layout/orgChart1"/>
    <dgm:cxn modelId="{162FF862-AC81-416D-AE9C-B294CB6F92D1}" type="presOf" srcId="{77553BD0-4008-4C5A-9812-EE6CDE42C070}" destId="{67E9612A-E8C8-4906-9902-7172A0C67C5C}" srcOrd="0" destOrd="0" presId="urn:microsoft.com/office/officeart/2005/8/layout/orgChart1"/>
    <dgm:cxn modelId="{38A3BE51-19CD-4832-B70F-8318C728C9ED}" srcId="{87FF782F-B85F-4367-A7D9-F111BD9C1E30}" destId="{C010B1B0-5C4B-4A2D-869D-CA550654A282}" srcOrd="2" destOrd="0" parTransId="{DB460D0A-0B30-4180-B9D3-A5306A4A31DD}" sibTransId="{47EF61AA-5724-43BB-95FF-0068B995451F}"/>
    <dgm:cxn modelId="{398A0066-01DB-49F7-B4C8-61C869CF33BF}" type="presOf" srcId="{23333A4B-E213-4296-8200-EE24A409D12B}" destId="{394F48E7-4726-4A47-9A9F-3A968A98B0FE}" srcOrd="0" destOrd="0" presId="urn:microsoft.com/office/officeart/2005/8/layout/orgChart1"/>
    <dgm:cxn modelId="{89078A82-5A79-4178-BE7C-EAAFC31D5505}" type="presOf" srcId="{0EAAF6B7-9817-49E6-B67B-BB24BC228721}" destId="{88B7F47A-6033-4225-8ADD-92ACA63B0010}" srcOrd="1" destOrd="0" presId="urn:microsoft.com/office/officeart/2005/8/layout/orgChart1"/>
    <dgm:cxn modelId="{E817A25D-AE1B-4474-87C5-CDD7990DAD0D}" srcId="{87FF782F-B85F-4367-A7D9-F111BD9C1E30}" destId="{B463BAA8-6B5C-437A-92A4-837280DB28B2}" srcOrd="4" destOrd="0" parTransId="{A7B3DF60-F292-4E03-929D-1B4B7452F7C7}" sibTransId="{54834D99-6483-4DC0-97D2-0345A4C5F1A7}"/>
    <dgm:cxn modelId="{F2B16AFF-E41D-4DCF-97E4-CF9EA52D9EFF}" type="presOf" srcId="{71FDCCAE-15D9-47A8-B118-95FE1F4F5580}" destId="{EE945062-E64E-4DD0-8CD0-370D14053181}" srcOrd="0" destOrd="0" presId="urn:microsoft.com/office/officeart/2005/8/layout/orgChart1"/>
    <dgm:cxn modelId="{6FDA164C-EB2B-48C9-9BFD-7638E08AAD1B}" type="presOf" srcId="{C010B1B0-5C4B-4A2D-869D-CA550654A282}" destId="{ACA8D851-9C29-4333-9951-34350C13BDC1}" srcOrd="1" destOrd="0" presId="urn:microsoft.com/office/officeart/2005/8/layout/orgChart1"/>
    <dgm:cxn modelId="{EBD10251-A911-4546-9851-382142DAFC0F}" type="presOf" srcId="{87FF782F-B85F-4367-A7D9-F111BD9C1E30}" destId="{293D19AC-C047-40F3-AA72-F758118FA7C0}" srcOrd="0" destOrd="0" presId="urn:microsoft.com/office/officeart/2005/8/layout/orgChart1"/>
    <dgm:cxn modelId="{86C5D285-2FD9-4DC8-8ECD-4EFA1D8B977A}" type="presOf" srcId="{B12F42C7-68AF-4378-A967-1FF81C124F31}" destId="{78E795CD-D5F0-447E-8760-2154BF0C0B88}" srcOrd="0" destOrd="0" presId="urn:microsoft.com/office/officeart/2005/8/layout/orgChart1"/>
    <dgm:cxn modelId="{BD0DB972-B5B3-4AD0-AA7A-31D60A0B2581}" type="presOf" srcId="{09B06539-D000-4376-AE31-2E6AA1D3F7D9}" destId="{4279BE9F-0C94-4792-AF49-687698E4030F}" srcOrd="1" destOrd="0" presId="urn:microsoft.com/office/officeart/2005/8/layout/orgChart1"/>
    <dgm:cxn modelId="{27FEC683-9BBE-4DF5-AF9D-89B6BCF32FF7}" type="presOf" srcId="{0EAAF6B7-9817-49E6-B67B-BB24BC228721}" destId="{36BF1852-9050-481B-B653-F3DE1B994F26}" srcOrd="0" destOrd="0" presId="urn:microsoft.com/office/officeart/2005/8/layout/orgChart1"/>
    <dgm:cxn modelId="{96247ECA-0602-46A8-8692-B3DA0BCCF005}" type="presOf" srcId="{3FCF317E-27D4-4418-A288-1D2CE3C787CC}" destId="{731CBBDE-D33D-47A3-879E-9311197F8DFA}" srcOrd="1" destOrd="0" presId="urn:microsoft.com/office/officeart/2005/8/layout/orgChart1"/>
    <dgm:cxn modelId="{3E874A82-453C-402D-9D79-00B45E556628}" type="presOf" srcId="{D6B635F5-1EF2-49E5-8711-8D49758163A6}" destId="{0889F0E0-6C83-41CB-A271-41E6F9D355E7}" srcOrd="0" destOrd="0" presId="urn:microsoft.com/office/officeart/2005/8/layout/orgChart1"/>
    <dgm:cxn modelId="{EC277AA9-99FA-4927-A3FB-6A7DD821E31D}" type="presOf" srcId="{9E391202-DBBD-45E7-AAE3-A68F4BDEEF24}" destId="{42F1B03B-3253-4436-9DA2-A4780668E8AB}" srcOrd="0" destOrd="0" presId="urn:microsoft.com/office/officeart/2005/8/layout/orgChart1"/>
    <dgm:cxn modelId="{C942A4E7-771D-4350-9857-0A3F75AF3A22}" srcId="{09B06539-D000-4376-AE31-2E6AA1D3F7D9}" destId="{4673EB73-35E4-4F72-978A-4AF266A2A1AD}" srcOrd="3" destOrd="0" parTransId="{FCE3321B-25DD-4D02-B08E-B38EE98D7C39}" sibTransId="{4CA85C2D-213D-490B-9F03-8A745680F29E}"/>
    <dgm:cxn modelId="{9E0ECE4D-672A-43CC-8258-B85B7362A5E1}" type="presOf" srcId="{09B06539-D000-4376-AE31-2E6AA1D3F7D9}" destId="{5B2748DC-BFFE-47D4-8D9D-102EC79606AC}" srcOrd="0" destOrd="0" presId="urn:microsoft.com/office/officeart/2005/8/layout/orgChart1"/>
    <dgm:cxn modelId="{C8E32BC9-B544-4AE8-BF66-BA0BD51C9B26}" type="presOf" srcId="{9CB40B1D-25AF-4331-B154-A87982F303CE}" destId="{0EB40216-6430-40BF-AD97-81C84C462557}" srcOrd="1" destOrd="0" presId="urn:microsoft.com/office/officeart/2005/8/layout/orgChart1"/>
    <dgm:cxn modelId="{8AAF5354-82E2-4D65-A615-A671F451E190}" type="presOf" srcId="{286A5C17-508C-4080-934E-ADEE8E1F9F52}" destId="{626254C7-34F6-4903-A449-F2C8F274F905}" srcOrd="0" destOrd="0" presId="urn:microsoft.com/office/officeart/2005/8/layout/orgChart1"/>
    <dgm:cxn modelId="{7D0DC825-A2FB-4278-BC6E-7E1E341893B3}" type="presOf" srcId="{9CB40B1D-25AF-4331-B154-A87982F303CE}" destId="{CEA44C4E-8066-4063-A78E-42AAF3536BF7}" srcOrd="0" destOrd="0" presId="urn:microsoft.com/office/officeart/2005/8/layout/orgChart1"/>
    <dgm:cxn modelId="{0DABBE22-6743-4512-A6C5-D46549AAE23E}" srcId="{09B06539-D000-4376-AE31-2E6AA1D3F7D9}" destId="{3FCF317E-27D4-4418-A288-1D2CE3C787CC}" srcOrd="0" destOrd="0" parTransId="{697592B3-E1BE-497D-8801-67F9A7634354}" sibTransId="{753001EA-5589-4A41-A727-BD3066EA9605}"/>
    <dgm:cxn modelId="{E2D924B9-F4A5-4410-B425-07B08BCD7BB2}" type="presOf" srcId="{F2021190-FAEA-4C3E-8C62-D023C720D652}" destId="{CFECEB12-2796-474B-9B1E-EC047023867F}" srcOrd="0" destOrd="0" presId="urn:microsoft.com/office/officeart/2005/8/layout/orgChart1"/>
    <dgm:cxn modelId="{D2BE9643-CDDC-4227-BC50-0AEC8CFAB0EF}" type="presOf" srcId="{FCE3321B-25DD-4D02-B08E-B38EE98D7C39}" destId="{ECBE9D43-9998-4D71-94A6-43B724A5BED2}" srcOrd="0" destOrd="0" presId="urn:microsoft.com/office/officeart/2005/8/layout/orgChart1"/>
    <dgm:cxn modelId="{E67BD6DA-A5A4-4337-AF4B-60CB609F1302}" type="presOf" srcId="{DB460D0A-0B30-4180-B9D3-A5306A4A31DD}" destId="{60D91065-E2A2-4D46-9AA7-2BE053EFA940}" srcOrd="0" destOrd="0" presId="urn:microsoft.com/office/officeart/2005/8/layout/orgChart1"/>
    <dgm:cxn modelId="{51FD296B-46D6-4EA0-B8BA-7088569122F4}" type="presOf" srcId="{6DDA349B-AAE7-4990-96E3-221AB2E079C6}" destId="{38648992-F867-46EE-8B8D-D6FC8B4DC1BC}" srcOrd="0" destOrd="0" presId="urn:microsoft.com/office/officeart/2005/8/layout/orgChart1"/>
    <dgm:cxn modelId="{50706B5F-A937-4A71-83F0-CE450C9E08F7}" type="presOf" srcId="{B463BAA8-6B5C-437A-92A4-837280DB28B2}" destId="{D770E937-A70C-4AC7-BB64-B1FA04EAE32F}" srcOrd="0" destOrd="0" presId="urn:microsoft.com/office/officeart/2005/8/layout/orgChart1"/>
    <dgm:cxn modelId="{845E7E85-D243-4402-A576-3F97AC144AC2}" type="presOf" srcId="{5018A7C8-4F74-4734-8AAE-23EF114CBBD3}" destId="{1764838F-47A4-4676-B087-15BF174B5D2C}" srcOrd="0" destOrd="0" presId="urn:microsoft.com/office/officeart/2005/8/layout/orgChart1"/>
    <dgm:cxn modelId="{4402CEB1-04FD-403D-B91B-92BAED6A1B8D}" srcId="{87FF782F-B85F-4367-A7D9-F111BD9C1E30}" destId="{12C82699-6691-4EFF-90AB-DE07E4B6E76C}" srcOrd="3" destOrd="0" parTransId="{6DDA349B-AAE7-4990-96E3-221AB2E079C6}" sibTransId="{EFF1742B-F353-4A51-A855-EBB57B466534}"/>
    <dgm:cxn modelId="{D36946FB-5BC4-4F73-BC43-C6871D555491}" srcId="{09B06539-D000-4376-AE31-2E6AA1D3F7D9}" destId="{D6B635F5-1EF2-49E5-8711-8D49758163A6}" srcOrd="1" destOrd="0" parTransId="{D754CF70-9FF4-4ABA-A15D-392B988B5D38}" sibTransId="{7B91137B-60EB-4256-A5CC-07F7EA6EB66B}"/>
    <dgm:cxn modelId="{8F6DED42-7DF6-484D-B7FD-33033202EA93}" type="presOf" srcId="{12C82699-6691-4EFF-90AB-DE07E4B6E76C}" destId="{4C16FBA4-5BE8-4296-829E-4100CABF4D83}" srcOrd="0" destOrd="0" presId="urn:microsoft.com/office/officeart/2005/8/layout/orgChart1"/>
    <dgm:cxn modelId="{8ED9C25A-CDD1-4F8F-80D5-38C8E4492852}" type="presOf" srcId="{87FF782F-B85F-4367-A7D9-F111BD9C1E30}" destId="{334CF9A8-C5B0-45BA-A0CC-7D6B90F0F5B5}" srcOrd="1" destOrd="0" presId="urn:microsoft.com/office/officeart/2005/8/layout/orgChart1"/>
    <dgm:cxn modelId="{27A852DA-1B79-462E-9D8D-7B0C872DA741}" type="presOf" srcId="{3FCF317E-27D4-4418-A288-1D2CE3C787CC}" destId="{AF5BC0A3-7533-42F2-8EE2-2193F254BEC0}" srcOrd="0" destOrd="0" presId="urn:microsoft.com/office/officeart/2005/8/layout/orgChart1"/>
    <dgm:cxn modelId="{9838387D-1BB6-4FCE-8F56-5E5056835C35}" srcId="{87FF782F-B85F-4367-A7D9-F111BD9C1E30}" destId="{09B06539-D000-4376-AE31-2E6AA1D3F7D9}" srcOrd="0" destOrd="0" parTransId="{21445A4D-0D7D-485E-86CD-442F8AC39AED}" sibTransId="{8BDE5965-4C8E-460F-80F8-86FF90029CE9}"/>
    <dgm:cxn modelId="{89E5A6B2-49D3-444C-ADFD-B3BF77F02688}" type="presOf" srcId="{C6D185B4-2DCC-48B2-AA92-BCEE227AC438}" destId="{EF5D3B2A-641A-40F5-B38D-A4E25397FC06}" srcOrd="0" destOrd="0" presId="urn:microsoft.com/office/officeart/2005/8/layout/orgChart1"/>
    <dgm:cxn modelId="{AEDFE0C6-37BD-428F-A9FC-51FB57E5EFDC}" type="presOf" srcId="{D754CF70-9FF4-4ABA-A15D-392B988B5D38}" destId="{19F67B99-0053-47D0-B321-228C31E0BA5D}" srcOrd="0" destOrd="0" presId="urn:microsoft.com/office/officeart/2005/8/layout/orgChart1"/>
    <dgm:cxn modelId="{CAF71C5E-E220-4818-8520-0E5C20036CFB}" type="presOf" srcId="{E18019D4-0819-4150-B247-365C5BD5D10F}" destId="{0BAE8B32-B0AE-49B6-A342-EF7FF938ACDE}" srcOrd="1" destOrd="0" presId="urn:microsoft.com/office/officeart/2005/8/layout/orgChart1"/>
    <dgm:cxn modelId="{99C16E71-8769-4E2E-A923-8152288297A7}" srcId="{F2021190-FAEA-4C3E-8C62-D023C720D652}" destId="{286A5C17-508C-4080-934E-ADEE8E1F9F52}" srcOrd="1" destOrd="0" parTransId="{9E391202-DBBD-45E7-AAE3-A68F4BDEEF24}" sibTransId="{1A8EEC78-1560-4662-A3D9-964197FB4572}"/>
    <dgm:cxn modelId="{9561EB62-9277-4431-839B-D84526478DEE}" srcId="{F2021190-FAEA-4C3E-8C62-D023C720D652}" destId="{E18019D4-0819-4150-B247-365C5BD5D10F}" srcOrd="0" destOrd="0" parTransId="{71FDCCAE-15D9-47A8-B118-95FE1F4F5580}" sibTransId="{4ACE95E7-7102-464F-8D83-9195CAB07F65}"/>
    <dgm:cxn modelId="{39B66B4C-FBC1-44D0-81F1-307BDDC7C74A}" type="presOf" srcId="{12C82699-6691-4EFF-90AB-DE07E4B6E76C}" destId="{97ED430D-78AD-47C3-8FA1-2678924CE34F}" srcOrd="1" destOrd="0" presId="urn:microsoft.com/office/officeart/2005/8/layout/orgChart1"/>
    <dgm:cxn modelId="{AA509882-6E68-4326-B1E6-02CFDCFDF734}" srcId="{C6D185B4-2DCC-48B2-AA92-BCEE227AC438}" destId="{87FF782F-B85F-4367-A7D9-F111BD9C1E30}" srcOrd="0" destOrd="0" parTransId="{BC941066-5C06-4B6B-ADE7-02DD05B733BE}" sibTransId="{8C51D976-3737-408A-9401-56465CCA72AD}"/>
    <dgm:cxn modelId="{E6AF1A28-6B4E-44ED-8BD0-D660F321F779}" srcId="{09B06539-D000-4376-AE31-2E6AA1D3F7D9}" destId="{0EAAF6B7-9817-49E6-B67B-BB24BC228721}" srcOrd="2" destOrd="0" parTransId="{5018A7C8-4F74-4734-8AAE-23EF114CBBD3}" sibTransId="{58690C7C-511F-4701-B8D6-A9FAFFA0028E}"/>
    <dgm:cxn modelId="{F9AECE79-D40E-4195-BB67-07F104BD2775}" type="presOf" srcId="{C010B1B0-5C4B-4A2D-869D-CA550654A282}" destId="{92BECB02-89B7-4944-888F-A1E98C402EF9}" srcOrd="0" destOrd="0" presId="urn:microsoft.com/office/officeart/2005/8/layout/orgChart1"/>
    <dgm:cxn modelId="{35374080-ED1E-4A8F-8883-0A72385C8E18}" srcId="{C010B1B0-5C4B-4A2D-869D-CA550654A282}" destId="{23333A4B-E213-4296-8200-EE24A409D12B}" srcOrd="0" destOrd="0" parTransId="{246282BF-CE5D-4E5F-A1DF-1DA11A54D2AB}" sibTransId="{FDF95034-C24E-494B-B6A7-9B42E5218D2A}"/>
    <dgm:cxn modelId="{6D076799-FF9A-488A-B215-1BF659E6CC86}" type="presOf" srcId="{D6B635F5-1EF2-49E5-8711-8D49758163A6}" destId="{12255A2B-53FF-4B44-9934-E39EF846CDE8}" srcOrd="1" destOrd="0" presId="urn:microsoft.com/office/officeart/2005/8/layout/orgChart1"/>
    <dgm:cxn modelId="{1D378A43-5DEF-455B-BE13-AF8868C22304}" type="presOf" srcId="{286A5C17-508C-4080-934E-ADEE8E1F9F52}" destId="{09059E88-063F-4BBA-B378-43B4F8E89D2A}" srcOrd="1" destOrd="0" presId="urn:microsoft.com/office/officeart/2005/8/layout/orgChart1"/>
    <dgm:cxn modelId="{FD201313-4EB0-4CCA-89C6-43F8535C1016}" type="presOf" srcId="{697592B3-E1BE-497D-8801-67F9A7634354}" destId="{DEACC355-6CAF-4A03-B901-00E734F2B0C2}" srcOrd="0" destOrd="0" presId="urn:microsoft.com/office/officeart/2005/8/layout/orgChart1"/>
    <dgm:cxn modelId="{25CE353F-63BA-4C3C-851C-DD79F7E789C2}" type="presOf" srcId="{A7B3DF60-F292-4E03-929D-1B4B7452F7C7}" destId="{558B77E6-FEBC-4D8D-B93E-E5536B85E5A5}" srcOrd="0" destOrd="0" presId="urn:microsoft.com/office/officeart/2005/8/layout/orgChart1"/>
    <dgm:cxn modelId="{BB9A37EF-9CCE-46C8-97A8-9AF0C3EA1DAC}" type="presOf" srcId="{4673EB73-35E4-4F72-978A-4AF266A2A1AD}" destId="{47E7AFCF-93F7-4FF3-A5B1-22A4D3E2564B}" srcOrd="1" destOrd="0" presId="urn:microsoft.com/office/officeart/2005/8/layout/orgChart1"/>
    <dgm:cxn modelId="{2C5C42E6-2BB9-4B79-8CCB-B20E3E76CF08}" type="presOf" srcId="{F2021190-FAEA-4C3E-8C62-D023C720D652}" destId="{ACA601C9-3D20-4A66-BDBC-182D9CE82918}" srcOrd="1" destOrd="0" presId="urn:microsoft.com/office/officeart/2005/8/layout/orgChart1"/>
    <dgm:cxn modelId="{792ABE1F-E095-4EF9-A294-E851B2FC062D}" type="presOf" srcId="{21445A4D-0D7D-485E-86CD-442F8AC39AED}" destId="{ED299B05-BFE6-42E7-89C6-26AD6BB1056F}" srcOrd="0" destOrd="0" presId="urn:microsoft.com/office/officeart/2005/8/layout/orgChart1"/>
    <dgm:cxn modelId="{857EEE0C-9B8E-496B-8909-33EC953ACA27}" type="presOf" srcId="{23333A4B-E213-4296-8200-EE24A409D12B}" destId="{462DDFB6-5C2C-427E-A79E-82A2ED167BFA}" srcOrd="1" destOrd="0" presId="urn:microsoft.com/office/officeart/2005/8/layout/orgChart1"/>
    <dgm:cxn modelId="{BA867400-F06E-4BA3-8BA6-AE9FBF82CA93}" type="presOf" srcId="{E18019D4-0819-4150-B247-365C5BD5D10F}" destId="{9E2CAB06-00FD-4B5D-8A3F-A36B47AEC407}" srcOrd="0" destOrd="0" presId="urn:microsoft.com/office/officeart/2005/8/layout/orgChart1"/>
    <dgm:cxn modelId="{3FBC2E63-F64D-4D56-8CCC-0331B9A13BBC}" srcId="{C010B1B0-5C4B-4A2D-869D-CA550654A282}" destId="{9CB40B1D-25AF-4331-B154-A87982F303CE}" srcOrd="1" destOrd="0" parTransId="{B12F42C7-68AF-4378-A967-1FF81C124F31}" sibTransId="{314672A3-9525-40C8-BE6F-778ADF9C32EB}"/>
    <dgm:cxn modelId="{3CC66097-43ED-464B-84A4-5D0E4033A543}" type="presOf" srcId="{B463BAA8-6B5C-437A-92A4-837280DB28B2}" destId="{30C38016-C00E-48B7-ADE6-EBD2221E6EAC}" srcOrd="1" destOrd="0" presId="urn:microsoft.com/office/officeart/2005/8/layout/orgChart1"/>
    <dgm:cxn modelId="{3CB09383-8588-4F2E-9361-DBACFDD41091}" srcId="{87FF782F-B85F-4367-A7D9-F111BD9C1E30}" destId="{F2021190-FAEA-4C3E-8C62-D023C720D652}" srcOrd="1" destOrd="0" parTransId="{77553BD0-4008-4C5A-9812-EE6CDE42C070}" sibTransId="{0528103C-1BC1-4DD8-8B72-D6107A4EEC45}"/>
    <dgm:cxn modelId="{54DA4397-9E9E-4A21-8A66-2D40458DC6BF}" type="presOf" srcId="{4673EB73-35E4-4F72-978A-4AF266A2A1AD}" destId="{9C6AB940-35D1-4A69-B2EE-E315F70EA31A}" srcOrd="0" destOrd="0" presId="urn:microsoft.com/office/officeart/2005/8/layout/orgChart1"/>
    <dgm:cxn modelId="{97FF8B80-259B-4E28-BFAA-8D0F7FAB266A}" type="presParOf" srcId="{EF5D3B2A-641A-40F5-B38D-A4E25397FC06}" destId="{98A91B91-3AD4-4FEA-A230-B612F3959A39}" srcOrd="0" destOrd="0" presId="urn:microsoft.com/office/officeart/2005/8/layout/orgChart1"/>
    <dgm:cxn modelId="{59B9C1D5-F57A-42B1-89BA-53ED3D8CEA88}" type="presParOf" srcId="{98A91B91-3AD4-4FEA-A230-B612F3959A39}" destId="{E1E78EEE-BE1E-4DF9-A26E-15D39FDDCC13}" srcOrd="0" destOrd="0" presId="urn:microsoft.com/office/officeart/2005/8/layout/orgChart1"/>
    <dgm:cxn modelId="{9C8050FA-274F-44AD-B072-FDCFBF75388C}" type="presParOf" srcId="{E1E78EEE-BE1E-4DF9-A26E-15D39FDDCC13}" destId="{293D19AC-C047-40F3-AA72-F758118FA7C0}" srcOrd="0" destOrd="0" presId="urn:microsoft.com/office/officeart/2005/8/layout/orgChart1"/>
    <dgm:cxn modelId="{005A094B-9DFD-4DAF-B18D-11325D722378}" type="presParOf" srcId="{E1E78EEE-BE1E-4DF9-A26E-15D39FDDCC13}" destId="{334CF9A8-C5B0-45BA-A0CC-7D6B90F0F5B5}" srcOrd="1" destOrd="0" presId="urn:microsoft.com/office/officeart/2005/8/layout/orgChart1"/>
    <dgm:cxn modelId="{2B922738-3466-4652-8443-5FA2BCB7ED3B}" type="presParOf" srcId="{98A91B91-3AD4-4FEA-A230-B612F3959A39}" destId="{3D42E346-58F7-44BD-A1CE-732EB28AAE76}" srcOrd="1" destOrd="0" presId="urn:microsoft.com/office/officeart/2005/8/layout/orgChart1"/>
    <dgm:cxn modelId="{9C2D5933-E555-4A2E-AC04-EC047C0FB595}" type="presParOf" srcId="{3D42E346-58F7-44BD-A1CE-732EB28AAE76}" destId="{ED299B05-BFE6-42E7-89C6-26AD6BB1056F}" srcOrd="0" destOrd="0" presId="urn:microsoft.com/office/officeart/2005/8/layout/orgChart1"/>
    <dgm:cxn modelId="{28D2C0E7-C0AA-4D64-BBC6-75F4BA2627FD}" type="presParOf" srcId="{3D42E346-58F7-44BD-A1CE-732EB28AAE76}" destId="{B311B49E-9817-4838-A5FB-EC5D7669C284}" srcOrd="1" destOrd="0" presId="urn:microsoft.com/office/officeart/2005/8/layout/orgChart1"/>
    <dgm:cxn modelId="{ABE0ECEE-C53B-40AA-B4E9-541CDDD1515F}" type="presParOf" srcId="{B311B49E-9817-4838-A5FB-EC5D7669C284}" destId="{E8F9C931-7C8E-49D5-BDB6-AF0D27C11B48}" srcOrd="0" destOrd="0" presId="urn:microsoft.com/office/officeart/2005/8/layout/orgChart1"/>
    <dgm:cxn modelId="{B66EFE3F-D4E5-4256-9849-221318817E2A}" type="presParOf" srcId="{E8F9C931-7C8E-49D5-BDB6-AF0D27C11B48}" destId="{5B2748DC-BFFE-47D4-8D9D-102EC79606AC}" srcOrd="0" destOrd="0" presId="urn:microsoft.com/office/officeart/2005/8/layout/orgChart1"/>
    <dgm:cxn modelId="{F26514A5-906F-4454-9CC3-41C9B6B81484}" type="presParOf" srcId="{E8F9C931-7C8E-49D5-BDB6-AF0D27C11B48}" destId="{4279BE9F-0C94-4792-AF49-687698E4030F}" srcOrd="1" destOrd="0" presId="urn:microsoft.com/office/officeart/2005/8/layout/orgChart1"/>
    <dgm:cxn modelId="{79224A4C-4C3F-461C-A68A-37F69557F8FE}" type="presParOf" srcId="{B311B49E-9817-4838-A5FB-EC5D7669C284}" destId="{9DD6CFCE-1CD5-4F9E-AD2B-4CD09CE694A3}" srcOrd="1" destOrd="0" presId="urn:microsoft.com/office/officeart/2005/8/layout/orgChart1"/>
    <dgm:cxn modelId="{8C690D49-43C2-4B58-AC0A-DB43551BE7EF}" type="presParOf" srcId="{9DD6CFCE-1CD5-4F9E-AD2B-4CD09CE694A3}" destId="{DEACC355-6CAF-4A03-B901-00E734F2B0C2}" srcOrd="0" destOrd="0" presId="urn:microsoft.com/office/officeart/2005/8/layout/orgChart1"/>
    <dgm:cxn modelId="{140DDDCE-A947-465B-B4AC-322157D4A2F8}" type="presParOf" srcId="{9DD6CFCE-1CD5-4F9E-AD2B-4CD09CE694A3}" destId="{B318F489-6966-42FD-8D45-1DD0E678420B}" srcOrd="1" destOrd="0" presId="urn:microsoft.com/office/officeart/2005/8/layout/orgChart1"/>
    <dgm:cxn modelId="{EAE7C56F-C38A-4C45-B335-5E11C5F38091}" type="presParOf" srcId="{B318F489-6966-42FD-8D45-1DD0E678420B}" destId="{CB9BF161-F2EB-43ED-B290-6FD7396F55FA}" srcOrd="0" destOrd="0" presId="urn:microsoft.com/office/officeart/2005/8/layout/orgChart1"/>
    <dgm:cxn modelId="{06F48083-AE42-469B-B0BB-81BFA0115761}" type="presParOf" srcId="{CB9BF161-F2EB-43ED-B290-6FD7396F55FA}" destId="{AF5BC0A3-7533-42F2-8EE2-2193F254BEC0}" srcOrd="0" destOrd="0" presId="urn:microsoft.com/office/officeart/2005/8/layout/orgChart1"/>
    <dgm:cxn modelId="{FA09A276-BD57-4A6D-B476-5FB412EE26F9}" type="presParOf" srcId="{CB9BF161-F2EB-43ED-B290-6FD7396F55FA}" destId="{731CBBDE-D33D-47A3-879E-9311197F8DFA}" srcOrd="1" destOrd="0" presId="urn:microsoft.com/office/officeart/2005/8/layout/orgChart1"/>
    <dgm:cxn modelId="{CA60EB97-8587-45CE-88AD-02DD57EADD9D}" type="presParOf" srcId="{B318F489-6966-42FD-8D45-1DD0E678420B}" destId="{8B457B4F-05B4-41EC-9F3F-641180F33A6F}" srcOrd="1" destOrd="0" presId="urn:microsoft.com/office/officeart/2005/8/layout/orgChart1"/>
    <dgm:cxn modelId="{40E35358-69C2-4C37-8869-2A6551FAC692}" type="presParOf" srcId="{B318F489-6966-42FD-8D45-1DD0E678420B}" destId="{F8503B24-F92F-4FBD-8A49-FA0C7BEAAD84}" srcOrd="2" destOrd="0" presId="urn:microsoft.com/office/officeart/2005/8/layout/orgChart1"/>
    <dgm:cxn modelId="{485B78C9-629E-418C-A214-F233C51BF69E}" type="presParOf" srcId="{9DD6CFCE-1CD5-4F9E-AD2B-4CD09CE694A3}" destId="{19F67B99-0053-47D0-B321-228C31E0BA5D}" srcOrd="2" destOrd="0" presId="urn:microsoft.com/office/officeart/2005/8/layout/orgChart1"/>
    <dgm:cxn modelId="{E4623A2D-B3C7-429E-9D68-906CFF1167C0}" type="presParOf" srcId="{9DD6CFCE-1CD5-4F9E-AD2B-4CD09CE694A3}" destId="{FD4EA47E-94C8-4966-87C7-6BFE6EC96F8D}" srcOrd="3" destOrd="0" presId="urn:microsoft.com/office/officeart/2005/8/layout/orgChart1"/>
    <dgm:cxn modelId="{B6F4E73C-AD2B-4786-B26B-BAC8F624B358}" type="presParOf" srcId="{FD4EA47E-94C8-4966-87C7-6BFE6EC96F8D}" destId="{B362F01D-045E-4383-BC5B-D141ACF5FBA8}" srcOrd="0" destOrd="0" presId="urn:microsoft.com/office/officeart/2005/8/layout/orgChart1"/>
    <dgm:cxn modelId="{BEAAC49C-D404-4D81-BE52-5B93C80AE23A}" type="presParOf" srcId="{B362F01D-045E-4383-BC5B-D141ACF5FBA8}" destId="{0889F0E0-6C83-41CB-A271-41E6F9D355E7}" srcOrd="0" destOrd="0" presId="urn:microsoft.com/office/officeart/2005/8/layout/orgChart1"/>
    <dgm:cxn modelId="{3B15979E-A51B-4232-9267-E4CE19C3E146}" type="presParOf" srcId="{B362F01D-045E-4383-BC5B-D141ACF5FBA8}" destId="{12255A2B-53FF-4B44-9934-E39EF846CDE8}" srcOrd="1" destOrd="0" presId="urn:microsoft.com/office/officeart/2005/8/layout/orgChart1"/>
    <dgm:cxn modelId="{0DBB65E7-DB14-428B-A676-5BBD700E7D25}" type="presParOf" srcId="{FD4EA47E-94C8-4966-87C7-6BFE6EC96F8D}" destId="{4C33643A-6545-4FA1-B9CC-893EB18CC6B0}" srcOrd="1" destOrd="0" presId="urn:microsoft.com/office/officeart/2005/8/layout/orgChart1"/>
    <dgm:cxn modelId="{BCF4D08B-4076-476E-9E16-8043FF4DB101}" type="presParOf" srcId="{FD4EA47E-94C8-4966-87C7-6BFE6EC96F8D}" destId="{F95404CE-BC39-4058-BD3D-FA0DA428F7CD}" srcOrd="2" destOrd="0" presId="urn:microsoft.com/office/officeart/2005/8/layout/orgChart1"/>
    <dgm:cxn modelId="{11934995-4A72-4AA9-8186-9AC447FB5CE2}" type="presParOf" srcId="{9DD6CFCE-1CD5-4F9E-AD2B-4CD09CE694A3}" destId="{1764838F-47A4-4676-B087-15BF174B5D2C}" srcOrd="4" destOrd="0" presId="urn:microsoft.com/office/officeart/2005/8/layout/orgChart1"/>
    <dgm:cxn modelId="{9E36876F-9B94-43A5-BEAA-4D1FD7AD9522}" type="presParOf" srcId="{9DD6CFCE-1CD5-4F9E-AD2B-4CD09CE694A3}" destId="{CB214D23-2A54-4C32-A2ED-58A698D00F62}" srcOrd="5" destOrd="0" presId="urn:microsoft.com/office/officeart/2005/8/layout/orgChart1"/>
    <dgm:cxn modelId="{351C544A-774B-4722-848C-B3FB31EAC458}" type="presParOf" srcId="{CB214D23-2A54-4C32-A2ED-58A698D00F62}" destId="{807395E6-ED85-4ABF-963D-1C6F118FCF10}" srcOrd="0" destOrd="0" presId="urn:microsoft.com/office/officeart/2005/8/layout/orgChart1"/>
    <dgm:cxn modelId="{64216CE5-F164-4464-AC51-8DC8D605A36A}" type="presParOf" srcId="{807395E6-ED85-4ABF-963D-1C6F118FCF10}" destId="{36BF1852-9050-481B-B653-F3DE1B994F26}" srcOrd="0" destOrd="0" presId="urn:microsoft.com/office/officeart/2005/8/layout/orgChart1"/>
    <dgm:cxn modelId="{C42642AC-D28F-4BB9-B9A6-FAF46E8D584A}" type="presParOf" srcId="{807395E6-ED85-4ABF-963D-1C6F118FCF10}" destId="{88B7F47A-6033-4225-8ADD-92ACA63B0010}" srcOrd="1" destOrd="0" presId="urn:microsoft.com/office/officeart/2005/8/layout/orgChart1"/>
    <dgm:cxn modelId="{6F33FE04-ACF4-4B14-8C3F-87806CFB4CC5}" type="presParOf" srcId="{CB214D23-2A54-4C32-A2ED-58A698D00F62}" destId="{702A1DDA-661A-40B9-84CC-7228E5FBA3D0}" srcOrd="1" destOrd="0" presId="urn:microsoft.com/office/officeart/2005/8/layout/orgChart1"/>
    <dgm:cxn modelId="{3C888B3B-0ACF-4263-9894-B2A510146E18}" type="presParOf" srcId="{CB214D23-2A54-4C32-A2ED-58A698D00F62}" destId="{F3E611FF-8AC8-45C7-8B5F-A7DECF5EBBEE}" srcOrd="2" destOrd="0" presId="urn:microsoft.com/office/officeart/2005/8/layout/orgChart1"/>
    <dgm:cxn modelId="{12D9E487-25C1-4AE4-AE0A-0DECEDAE8F92}" type="presParOf" srcId="{9DD6CFCE-1CD5-4F9E-AD2B-4CD09CE694A3}" destId="{ECBE9D43-9998-4D71-94A6-43B724A5BED2}" srcOrd="6" destOrd="0" presId="urn:microsoft.com/office/officeart/2005/8/layout/orgChart1"/>
    <dgm:cxn modelId="{D68B901B-BBE6-4D73-9BC7-5252404EB634}" type="presParOf" srcId="{9DD6CFCE-1CD5-4F9E-AD2B-4CD09CE694A3}" destId="{EB4CDF80-243B-4C1E-A8D9-2EA83F7812CC}" srcOrd="7" destOrd="0" presId="urn:microsoft.com/office/officeart/2005/8/layout/orgChart1"/>
    <dgm:cxn modelId="{35D541FA-B8A0-4FE7-ACE7-866B3D17FD40}" type="presParOf" srcId="{EB4CDF80-243B-4C1E-A8D9-2EA83F7812CC}" destId="{65EDCCFF-A3A7-4062-A907-695D764F7795}" srcOrd="0" destOrd="0" presId="urn:microsoft.com/office/officeart/2005/8/layout/orgChart1"/>
    <dgm:cxn modelId="{9F394C69-80BF-484C-AC9A-812F7550A317}" type="presParOf" srcId="{65EDCCFF-A3A7-4062-A907-695D764F7795}" destId="{9C6AB940-35D1-4A69-B2EE-E315F70EA31A}" srcOrd="0" destOrd="0" presId="urn:microsoft.com/office/officeart/2005/8/layout/orgChart1"/>
    <dgm:cxn modelId="{3FB3A066-A463-499B-B33E-B8F530B5886F}" type="presParOf" srcId="{65EDCCFF-A3A7-4062-A907-695D764F7795}" destId="{47E7AFCF-93F7-4FF3-A5B1-22A4D3E2564B}" srcOrd="1" destOrd="0" presId="urn:microsoft.com/office/officeart/2005/8/layout/orgChart1"/>
    <dgm:cxn modelId="{0733F323-D912-4260-BAAE-23A8E5AEA4BB}" type="presParOf" srcId="{EB4CDF80-243B-4C1E-A8D9-2EA83F7812CC}" destId="{728C9F5D-A0DF-421C-9B62-FC39FAE70859}" srcOrd="1" destOrd="0" presId="urn:microsoft.com/office/officeart/2005/8/layout/orgChart1"/>
    <dgm:cxn modelId="{BAED509F-7C43-407A-80CA-7CD7BA74294C}" type="presParOf" srcId="{EB4CDF80-243B-4C1E-A8D9-2EA83F7812CC}" destId="{364CBCDF-10B0-4DE1-8F9B-139703319126}" srcOrd="2" destOrd="0" presId="urn:microsoft.com/office/officeart/2005/8/layout/orgChart1"/>
    <dgm:cxn modelId="{1BE82F9C-6C7A-4B48-B0DC-D5176CCD43DE}" type="presParOf" srcId="{B311B49E-9817-4838-A5FB-EC5D7669C284}" destId="{83DB7C09-8F88-4D69-BB1D-1C21538E5DAC}" srcOrd="2" destOrd="0" presId="urn:microsoft.com/office/officeart/2005/8/layout/orgChart1"/>
    <dgm:cxn modelId="{2158DAD1-71C2-4FD5-B31A-A5D318C282EF}" type="presParOf" srcId="{3D42E346-58F7-44BD-A1CE-732EB28AAE76}" destId="{67E9612A-E8C8-4906-9902-7172A0C67C5C}" srcOrd="2" destOrd="0" presId="urn:microsoft.com/office/officeart/2005/8/layout/orgChart1"/>
    <dgm:cxn modelId="{1285C5D7-5FD0-4EEE-93D9-1185570C7B07}" type="presParOf" srcId="{3D42E346-58F7-44BD-A1CE-732EB28AAE76}" destId="{F02282DD-FCEB-4402-A2DA-B3338C719F29}" srcOrd="3" destOrd="0" presId="urn:microsoft.com/office/officeart/2005/8/layout/orgChart1"/>
    <dgm:cxn modelId="{552AC2FB-8CBA-4B19-A3FE-08A7554EBEBD}" type="presParOf" srcId="{F02282DD-FCEB-4402-A2DA-B3338C719F29}" destId="{F18A1AA8-C79E-4546-A245-66032FA561DD}" srcOrd="0" destOrd="0" presId="urn:microsoft.com/office/officeart/2005/8/layout/orgChart1"/>
    <dgm:cxn modelId="{AE98B88D-63DB-446B-99CC-292F005DF74E}" type="presParOf" srcId="{F18A1AA8-C79E-4546-A245-66032FA561DD}" destId="{CFECEB12-2796-474B-9B1E-EC047023867F}" srcOrd="0" destOrd="0" presId="urn:microsoft.com/office/officeart/2005/8/layout/orgChart1"/>
    <dgm:cxn modelId="{5092DF99-87A9-4BB3-B24D-4A648DBCCA6D}" type="presParOf" srcId="{F18A1AA8-C79E-4546-A245-66032FA561DD}" destId="{ACA601C9-3D20-4A66-BDBC-182D9CE82918}" srcOrd="1" destOrd="0" presId="urn:microsoft.com/office/officeart/2005/8/layout/orgChart1"/>
    <dgm:cxn modelId="{EBD3E10A-98AA-407F-8E8E-54E221040485}" type="presParOf" srcId="{F02282DD-FCEB-4402-A2DA-B3338C719F29}" destId="{8F6218A1-934F-42DA-8073-3E098DFE1FB7}" srcOrd="1" destOrd="0" presId="urn:microsoft.com/office/officeart/2005/8/layout/orgChart1"/>
    <dgm:cxn modelId="{F5A7ABDB-2378-4EE9-AF37-D055F5ACD410}" type="presParOf" srcId="{8F6218A1-934F-42DA-8073-3E098DFE1FB7}" destId="{EE945062-E64E-4DD0-8CD0-370D14053181}" srcOrd="0" destOrd="0" presId="urn:microsoft.com/office/officeart/2005/8/layout/orgChart1"/>
    <dgm:cxn modelId="{C28DD048-D4AD-43E6-AF0E-58293257E908}" type="presParOf" srcId="{8F6218A1-934F-42DA-8073-3E098DFE1FB7}" destId="{88E06BDD-2E4F-4F35-96E3-4346DFCE1AC6}" srcOrd="1" destOrd="0" presId="urn:microsoft.com/office/officeart/2005/8/layout/orgChart1"/>
    <dgm:cxn modelId="{E6258213-AFF1-4F81-A930-2E472464AD4E}" type="presParOf" srcId="{88E06BDD-2E4F-4F35-96E3-4346DFCE1AC6}" destId="{00CADCEC-4978-4989-B7E8-A808B0DE0D80}" srcOrd="0" destOrd="0" presId="urn:microsoft.com/office/officeart/2005/8/layout/orgChart1"/>
    <dgm:cxn modelId="{3ACBB7AF-3BE2-409D-A241-5C6E44DFB2C9}" type="presParOf" srcId="{00CADCEC-4978-4989-B7E8-A808B0DE0D80}" destId="{9E2CAB06-00FD-4B5D-8A3F-A36B47AEC407}" srcOrd="0" destOrd="0" presId="urn:microsoft.com/office/officeart/2005/8/layout/orgChart1"/>
    <dgm:cxn modelId="{F7E58518-5B2F-450F-8877-1E15E78B8E21}" type="presParOf" srcId="{00CADCEC-4978-4989-B7E8-A808B0DE0D80}" destId="{0BAE8B32-B0AE-49B6-A342-EF7FF938ACDE}" srcOrd="1" destOrd="0" presId="urn:microsoft.com/office/officeart/2005/8/layout/orgChart1"/>
    <dgm:cxn modelId="{C0E44A95-2C1A-40A5-8B46-750121AEC8DE}" type="presParOf" srcId="{88E06BDD-2E4F-4F35-96E3-4346DFCE1AC6}" destId="{514CFB35-0E3B-4584-AA10-0D2C4DDF290C}" srcOrd="1" destOrd="0" presId="urn:microsoft.com/office/officeart/2005/8/layout/orgChart1"/>
    <dgm:cxn modelId="{FEFF20F5-0E70-4DEC-8DC1-E48D77B9556B}" type="presParOf" srcId="{88E06BDD-2E4F-4F35-96E3-4346DFCE1AC6}" destId="{0A1B1860-EDDB-4E8A-96CE-CC51159BF322}" srcOrd="2" destOrd="0" presId="urn:microsoft.com/office/officeart/2005/8/layout/orgChart1"/>
    <dgm:cxn modelId="{BD7F4D33-1E84-4FD5-BE10-7BA2A9DE75A0}" type="presParOf" srcId="{8F6218A1-934F-42DA-8073-3E098DFE1FB7}" destId="{42F1B03B-3253-4436-9DA2-A4780668E8AB}" srcOrd="2" destOrd="0" presId="urn:microsoft.com/office/officeart/2005/8/layout/orgChart1"/>
    <dgm:cxn modelId="{BDC37571-5E8A-4D41-9D79-84B847F428F3}" type="presParOf" srcId="{8F6218A1-934F-42DA-8073-3E098DFE1FB7}" destId="{EFFA28F8-9FC8-49E6-A6C1-DC695A9C16F6}" srcOrd="3" destOrd="0" presId="urn:microsoft.com/office/officeart/2005/8/layout/orgChart1"/>
    <dgm:cxn modelId="{841E7E0E-6ECC-45C8-98CC-44231B3785E5}" type="presParOf" srcId="{EFFA28F8-9FC8-49E6-A6C1-DC695A9C16F6}" destId="{D584C6E7-2E81-47EF-9BF0-F0FC7FBA1DFA}" srcOrd="0" destOrd="0" presId="urn:microsoft.com/office/officeart/2005/8/layout/orgChart1"/>
    <dgm:cxn modelId="{C8E679A9-02EB-4033-A4A3-EDE837F4F636}" type="presParOf" srcId="{D584C6E7-2E81-47EF-9BF0-F0FC7FBA1DFA}" destId="{626254C7-34F6-4903-A449-F2C8F274F905}" srcOrd="0" destOrd="0" presId="urn:microsoft.com/office/officeart/2005/8/layout/orgChart1"/>
    <dgm:cxn modelId="{3D20EA85-C6AD-4CF9-8763-442567F69C67}" type="presParOf" srcId="{D584C6E7-2E81-47EF-9BF0-F0FC7FBA1DFA}" destId="{09059E88-063F-4BBA-B378-43B4F8E89D2A}" srcOrd="1" destOrd="0" presId="urn:microsoft.com/office/officeart/2005/8/layout/orgChart1"/>
    <dgm:cxn modelId="{2972F961-90E1-4A75-AAB7-C5850B1840F4}" type="presParOf" srcId="{EFFA28F8-9FC8-49E6-A6C1-DC695A9C16F6}" destId="{347B80D0-0A7E-432C-A819-3B1B0C170841}" srcOrd="1" destOrd="0" presId="urn:microsoft.com/office/officeart/2005/8/layout/orgChart1"/>
    <dgm:cxn modelId="{158FD2AD-5714-4734-82EA-EAAF31C087CA}" type="presParOf" srcId="{EFFA28F8-9FC8-49E6-A6C1-DC695A9C16F6}" destId="{86FBECFE-0367-4A3B-B698-9EC8CE3112BD}" srcOrd="2" destOrd="0" presId="urn:microsoft.com/office/officeart/2005/8/layout/orgChart1"/>
    <dgm:cxn modelId="{527601AB-7E60-4089-9522-976519AE2E95}" type="presParOf" srcId="{F02282DD-FCEB-4402-A2DA-B3338C719F29}" destId="{5327FE4A-F58D-43E8-BB8A-83B067A80D5C}" srcOrd="2" destOrd="0" presId="urn:microsoft.com/office/officeart/2005/8/layout/orgChart1"/>
    <dgm:cxn modelId="{3EFC6F32-CDE1-47F4-9070-118950066237}" type="presParOf" srcId="{3D42E346-58F7-44BD-A1CE-732EB28AAE76}" destId="{60D91065-E2A2-4D46-9AA7-2BE053EFA940}" srcOrd="4" destOrd="0" presId="urn:microsoft.com/office/officeart/2005/8/layout/orgChart1"/>
    <dgm:cxn modelId="{20A64A97-46BF-4EAD-B416-1210A388A3D5}" type="presParOf" srcId="{3D42E346-58F7-44BD-A1CE-732EB28AAE76}" destId="{8F0DF636-8517-4AE2-9B6F-102F52B07CB4}" srcOrd="5" destOrd="0" presId="urn:microsoft.com/office/officeart/2005/8/layout/orgChart1"/>
    <dgm:cxn modelId="{E35204C4-E67C-4AAC-B390-B68A81CEFC12}" type="presParOf" srcId="{8F0DF636-8517-4AE2-9B6F-102F52B07CB4}" destId="{1ECD5899-7F35-4275-8B65-EAA600024383}" srcOrd="0" destOrd="0" presId="urn:microsoft.com/office/officeart/2005/8/layout/orgChart1"/>
    <dgm:cxn modelId="{639865AC-1430-4C85-8954-29C1124C8C83}" type="presParOf" srcId="{1ECD5899-7F35-4275-8B65-EAA600024383}" destId="{92BECB02-89B7-4944-888F-A1E98C402EF9}" srcOrd="0" destOrd="0" presId="urn:microsoft.com/office/officeart/2005/8/layout/orgChart1"/>
    <dgm:cxn modelId="{14EB0190-9C1F-4E9C-8D2B-CD91C55BC2A4}" type="presParOf" srcId="{1ECD5899-7F35-4275-8B65-EAA600024383}" destId="{ACA8D851-9C29-4333-9951-34350C13BDC1}" srcOrd="1" destOrd="0" presId="urn:microsoft.com/office/officeart/2005/8/layout/orgChart1"/>
    <dgm:cxn modelId="{1CA96890-6B4D-4A78-B4B0-87285C6058A0}" type="presParOf" srcId="{8F0DF636-8517-4AE2-9B6F-102F52B07CB4}" destId="{6AA2DCCB-2058-4AC1-AEA3-C72FC72D8BEC}" srcOrd="1" destOrd="0" presId="urn:microsoft.com/office/officeart/2005/8/layout/orgChart1"/>
    <dgm:cxn modelId="{5F70FE69-4E29-4386-BE1A-602E0F95C45E}" type="presParOf" srcId="{6AA2DCCB-2058-4AC1-AEA3-C72FC72D8BEC}" destId="{7F082E25-360D-4103-B7A6-97D509F3D5DF}" srcOrd="0" destOrd="0" presId="urn:microsoft.com/office/officeart/2005/8/layout/orgChart1"/>
    <dgm:cxn modelId="{54696423-5B24-4C15-8B2D-8042492D409E}" type="presParOf" srcId="{6AA2DCCB-2058-4AC1-AEA3-C72FC72D8BEC}" destId="{951BE206-B100-4CDF-8EF2-1C2D1BB4D504}" srcOrd="1" destOrd="0" presId="urn:microsoft.com/office/officeart/2005/8/layout/orgChart1"/>
    <dgm:cxn modelId="{5F709F98-54EF-4555-AF13-8AFEBE9BB4DD}" type="presParOf" srcId="{951BE206-B100-4CDF-8EF2-1C2D1BB4D504}" destId="{6A8102C4-060E-48B5-8AF6-3443D4B91892}" srcOrd="0" destOrd="0" presId="urn:microsoft.com/office/officeart/2005/8/layout/orgChart1"/>
    <dgm:cxn modelId="{388C85B6-5542-4570-B57F-CFD71811240A}" type="presParOf" srcId="{6A8102C4-060E-48B5-8AF6-3443D4B91892}" destId="{394F48E7-4726-4A47-9A9F-3A968A98B0FE}" srcOrd="0" destOrd="0" presId="urn:microsoft.com/office/officeart/2005/8/layout/orgChart1"/>
    <dgm:cxn modelId="{7EC91F76-E597-4A34-8694-A2D770E0FCE4}" type="presParOf" srcId="{6A8102C4-060E-48B5-8AF6-3443D4B91892}" destId="{462DDFB6-5C2C-427E-A79E-82A2ED167BFA}" srcOrd="1" destOrd="0" presId="urn:microsoft.com/office/officeart/2005/8/layout/orgChart1"/>
    <dgm:cxn modelId="{1F01B421-8D97-4A79-90DF-7BC4F6174391}" type="presParOf" srcId="{951BE206-B100-4CDF-8EF2-1C2D1BB4D504}" destId="{3A7166A9-1EDE-47DD-932B-42B3429CCAE1}" srcOrd="1" destOrd="0" presId="urn:microsoft.com/office/officeart/2005/8/layout/orgChart1"/>
    <dgm:cxn modelId="{A09B0831-D301-4AEC-9894-F8AB9F29F7B2}" type="presParOf" srcId="{951BE206-B100-4CDF-8EF2-1C2D1BB4D504}" destId="{92EB8BED-2015-49A5-8C18-15F1179EF0C6}" srcOrd="2" destOrd="0" presId="urn:microsoft.com/office/officeart/2005/8/layout/orgChart1"/>
    <dgm:cxn modelId="{09E55BEF-122F-44CD-97B7-C03EEBC8CA09}" type="presParOf" srcId="{6AA2DCCB-2058-4AC1-AEA3-C72FC72D8BEC}" destId="{78E795CD-D5F0-447E-8760-2154BF0C0B88}" srcOrd="2" destOrd="0" presId="urn:microsoft.com/office/officeart/2005/8/layout/orgChart1"/>
    <dgm:cxn modelId="{5DAFD7FB-39FD-4D75-AA00-93BEC938BE7F}" type="presParOf" srcId="{6AA2DCCB-2058-4AC1-AEA3-C72FC72D8BEC}" destId="{5977A451-3A4E-4D7F-9D7D-4CAFD40088AA}" srcOrd="3" destOrd="0" presId="urn:microsoft.com/office/officeart/2005/8/layout/orgChart1"/>
    <dgm:cxn modelId="{4FF8914A-64A9-4E3D-ADBC-3A915E624AD7}" type="presParOf" srcId="{5977A451-3A4E-4D7F-9D7D-4CAFD40088AA}" destId="{39F86DF6-86C3-49EC-A510-38A3CAB5FA7C}" srcOrd="0" destOrd="0" presId="urn:microsoft.com/office/officeart/2005/8/layout/orgChart1"/>
    <dgm:cxn modelId="{411951DC-4301-4489-A82A-8B5F1CD0A593}" type="presParOf" srcId="{39F86DF6-86C3-49EC-A510-38A3CAB5FA7C}" destId="{CEA44C4E-8066-4063-A78E-42AAF3536BF7}" srcOrd="0" destOrd="0" presId="urn:microsoft.com/office/officeart/2005/8/layout/orgChart1"/>
    <dgm:cxn modelId="{A36C00CE-D79B-49BF-B1C0-85B48823AA67}" type="presParOf" srcId="{39F86DF6-86C3-49EC-A510-38A3CAB5FA7C}" destId="{0EB40216-6430-40BF-AD97-81C84C462557}" srcOrd="1" destOrd="0" presId="urn:microsoft.com/office/officeart/2005/8/layout/orgChart1"/>
    <dgm:cxn modelId="{415B0703-DC0F-4D27-9B63-13A08C58AA1B}" type="presParOf" srcId="{5977A451-3A4E-4D7F-9D7D-4CAFD40088AA}" destId="{27C4CB98-4857-45D0-B5C3-B22869E7B0B6}" srcOrd="1" destOrd="0" presId="urn:microsoft.com/office/officeart/2005/8/layout/orgChart1"/>
    <dgm:cxn modelId="{AF40833D-5029-4F5D-A13D-55F4FAE394BB}" type="presParOf" srcId="{5977A451-3A4E-4D7F-9D7D-4CAFD40088AA}" destId="{E56D371D-8B3F-4E23-88D8-D271E1B00856}" srcOrd="2" destOrd="0" presId="urn:microsoft.com/office/officeart/2005/8/layout/orgChart1"/>
    <dgm:cxn modelId="{EC2C09FE-B124-43B7-B51F-AB6B1D233DB1}" type="presParOf" srcId="{8F0DF636-8517-4AE2-9B6F-102F52B07CB4}" destId="{663384D7-2313-4F86-AD3E-9E3CD332359A}" srcOrd="2" destOrd="0" presId="urn:microsoft.com/office/officeart/2005/8/layout/orgChart1"/>
    <dgm:cxn modelId="{5E457D91-FC85-4812-8EC9-9A8E2332F267}" type="presParOf" srcId="{3D42E346-58F7-44BD-A1CE-732EB28AAE76}" destId="{38648992-F867-46EE-8B8D-D6FC8B4DC1BC}" srcOrd="6" destOrd="0" presId="urn:microsoft.com/office/officeart/2005/8/layout/orgChart1"/>
    <dgm:cxn modelId="{E5BA28E3-E513-40B5-9B00-76120A285797}" type="presParOf" srcId="{3D42E346-58F7-44BD-A1CE-732EB28AAE76}" destId="{51705246-0B1C-4CE5-8A5F-B04BB3F6C505}" srcOrd="7" destOrd="0" presId="urn:microsoft.com/office/officeart/2005/8/layout/orgChart1"/>
    <dgm:cxn modelId="{E4F2898D-28DF-4621-8890-C537A1C5978A}" type="presParOf" srcId="{51705246-0B1C-4CE5-8A5F-B04BB3F6C505}" destId="{71972B7C-22D2-4CA2-B04A-F261364B117A}" srcOrd="0" destOrd="0" presId="urn:microsoft.com/office/officeart/2005/8/layout/orgChart1"/>
    <dgm:cxn modelId="{B3CC236E-BD1A-4B52-A78C-A693E0E4D5BC}" type="presParOf" srcId="{71972B7C-22D2-4CA2-B04A-F261364B117A}" destId="{4C16FBA4-5BE8-4296-829E-4100CABF4D83}" srcOrd="0" destOrd="0" presId="urn:microsoft.com/office/officeart/2005/8/layout/orgChart1"/>
    <dgm:cxn modelId="{269132CF-F0F2-431C-B29A-C81334A29106}" type="presParOf" srcId="{71972B7C-22D2-4CA2-B04A-F261364B117A}" destId="{97ED430D-78AD-47C3-8FA1-2678924CE34F}" srcOrd="1" destOrd="0" presId="urn:microsoft.com/office/officeart/2005/8/layout/orgChart1"/>
    <dgm:cxn modelId="{E989C9A3-CD2E-45B5-AFC1-32813E367391}" type="presParOf" srcId="{51705246-0B1C-4CE5-8A5F-B04BB3F6C505}" destId="{2B32F845-270B-40EF-9759-633C29143B58}" srcOrd="1" destOrd="0" presId="urn:microsoft.com/office/officeart/2005/8/layout/orgChart1"/>
    <dgm:cxn modelId="{17B1362C-3D53-478E-B7E0-2FA73CF457B7}" type="presParOf" srcId="{51705246-0B1C-4CE5-8A5F-B04BB3F6C505}" destId="{268F1758-5712-4553-9698-431D6684AE14}" srcOrd="2" destOrd="0" presId="urn:microsoft.com/office/officeart/2005/8/layout/orgChart1"/>
    <dgm:cxn modelId="{0FCD4AA2-E3FF-4959-8E26-E9C129D5ACA6}" type="presParOf" srcId="{3D42E346-58F7-44BD-A1CE-732EB28AAE76}" destId="{558B77E6-FEBC-4D8D-B93E-E5536B85E5A5}" srcOrd="8" destOrd="0" presId="urn:microsoft.com/office/officeart/2005/8/layout/orgChart1"/>
    <dgm:cxn modelId="{6969DB7F-034C-4C04-AB6C-B3A8D246D32F}" type="presParOf" srcId="{3D42E346-58F7-44BD-A1CE-732EB28AAE76}" destId="{DD965F69-6437-4222-8F1C-C451EF0810BC}" srcOrd="9" destOrd="0" presId="urn:microsoft.com/office/officeart/2005/8/layout/orgChart1"/>
    <dgm:cxn modelId="{851556F3-EB35-450A-88D7-6A89CA455C93}" type="presParOf" srcId="{DD965F69-6437-4222-8F1C-C451EF0810BC}" destId="{34ED7710-32B8-4078-802F-49890CD5A320}" srcOrd="0" destOrd="0" presId="urn:microsoft.com/office/officeart/2005/8/layout/orgChart1"/>
    <dgm:cxn modelId="{F3AF06FA-B03B-4D22-A11D-3CCE8B04AE33}" type="presParOf" srcId="{34ED7710-32B8-4078-802F-49890CD5A320}" destId="{D770E937-A70C-4AC7-BB64-B1FA04EAE32F}" srcOrd="0" destOrd="0" presId="urn:microsoft.com/office/officeart/2005/8/layout/orgChart1"/>
    <dgm:cxn modelId="{81662EB4-8FAA-40A7-AAA3-208DCD7E90A7}" type="presParOf" srcId="{34ED7710-32B8-4078-802F-49890CD5A320}" destId="{30C38016-C00E-48B7-ADE6-EBD2221E6EAC}" srcOrd="1" destOrd="0" presId="urn:microsoft.com/office/officeart/2005/8/layout/orgChart1"/>
    <dgm:cxn modelId="{59BF31B2-EC34-4C57-A9EA-13E71D42CD5C}" type="presParOf" srcId="{DD965F69-6437-4222-8F1C-C451EF0810BC}" destId="{7906D70A-164C-4238-A663-78BA5A241FA1}" srcOrd="1" destOrd="0" presId="urn:microsoft.com/office/officeart/2005/8/layout/orgChart1"/>
    <dgm:cxn modelId="{47C54041-CB0A-41D2-9CD9-37F49B243AFF}" type="presParOf" srcId="{DD965F69-6437-4222-8F1C-C451EF0810BC}" destId="{BDFF6644-B885-4FF1-9929-672888FC5ED1}" srcOrd="2" destOrd="0" presId="urn:microsoft.com/office/officeart/2005/8/layout/orgChart1"/>
    <dgm:cxn modelId="{C983E712-7760-4FFA-A08D-A8D56999CE8A}" type="presParOf" srcId="{98A91B91-3AD4-4FEA-A230-B612F3959A39}" destId="{E6AD5A52-E64B-408A-BF6C-2F496236C66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B77E6-FEBC-4D8D-B93E-E5536B85E5A5}">
      <dsp:nvSpPr>
        <dsp:cNvPr id="0" name=""/>
        <dsp:cNvSpPr/>
      </dsp:nvSpPr>
      <dsp:spPr>
        <a:xfrm>
          <a:off x="4114800" y="681286"/>
          <a:ext cx="3275917" cy="284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136"/>
              </a:lnTo>
              <a:lnTo>
                <a:pt x="3275917" y="142136"/>
              </a:lnTo>
              <a:lnTo>
                <a:pt x="3275917" y="284273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48992-F867-46EE-8B8D-D6FC8B4DC1BC}">
      <dsp:nvSpPr>
        <dsp:cNvPr id="0" name=""/>
        <dsp:cNvSpPr/>
      </dsp:nvSpPr>
      <dsp:spPr>
        <a:xfrm>
          <a:off x="4114800" y="681286"/>
          <a:ext cx="1637958" cy="284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136"/>
              </a:lnTo>
              <a:lnTo>
                <a:pt x="1637958" y="142136"/>
              </a:lnTo>
              <a:lnTo>
                <a:pt x="1637958" y="284273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795CD-D5F0-447E-8760-2154BF0C0B88}">
      <dsp:nvSpPr>
        <dsp:cNvPr id="0" name=""/>
        <dsp:cNvSpPr/>
      </dsp:nvSpPr>
      <dsp:spPr>
        <a:xfrm>
          <a:off x="3573326" y="1642402"/>
          <a:ext cx="203052" cy="1583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3811"/>
              </a:lnTo>
              <a:lnTo>
                <a:pt x="203052" y="1583811"/>
              </a:lnTo>
            </a:path>
          </a:pathLst>
        </a:custGeom>
        <a:noFill/>
        <a:ln w="381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082E25-360D-4103-B7A6-97D509F3D5DF}">
      <dsp:nvSpPr>
        <dsp:cNvPr id="0" name=""/>
        <dsp:cNvSpPr/>
      </dsp:nvSpPr>
      <dsp:spPr>
        <a:xfrm>
          <a:off x="3573326" y="1642402"/>
          <a:ext cx="203052" cy="622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2695"/>
              </a:lnTo>
              <a:lnTo>
                <a:pt x="203052" y="622695"/>
              </a:lnTo>
            </a:path>
          </a:pathLst>
        </a:custGeom>
        <a:noFill/>
        <a:ln w="381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D91065-E2A2-4D46-9AA7-2BE053EFA940}">
      <dsp:nvSpPr>
        <dsp:cNvPr id="0" name=""/>
        <dsp:cNvSpPr/>
      </dsp:nvSpPr>
      <dsp:spPr>
        <a:xfrm>
          <a:off x="4069080" y="681286"/>
          <a:ext cx="91440" cy="2842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273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F1B03B-3253-4436-9DA2-A4780668E8AB}">
      <dsp:nvSpPr>
        <dsp:cNvPr id="0" name=""/>
        <dsp:cNvSpPr/>
      </dsp:nvSpPr>
      <dsp:spPr>
        <a:xfrm>
          <a:off x="1935367" y="1642402"/>
          <a:ext cx="203052" cy="1583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3811"/>
              </a:lnTo>
              <a:lnTo>
                <a:pt x="203052" y="1583811"/>
              </a:lnTo>
            </a:path>
          </a:pathLst>
        </a:custGeom>
        <a:noFill/>
        <a:ln w="381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945062-E64E-4DD0-8CD0-370D14053181}">
      <dsp:nvSpPr>
        <dsp:cNvPr id="0" name=""/>
        <dsp:cNvSpPr/>
      </dsp:nvSpPr>
      <dsp:spPr>
        <a:xfrm>
          <a:off x="1935367" y="1642402"/>
          <a:ext cx="203052" cy="622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2695"/>
              </a:lnTo>
              <a:lnTo>
                <a:pt x="203052" y="622695"/>
              </a:lnTo>
            </a:path>
          </a:pathLst>
        </a:custGeom>
        <a:noFill/>
        <a:ln w="381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E9612A-E8C8-4906-9902-7172A0C67C5C}">
      <dsp:nvSpPr>
        <dsp:cNvPr id="0" name=""/>
        <dsp:cNvSpPr/>
      </dsp:nvSpPr>
      <dsp:spPr>
        <a:xfrm>
          <a:off x="2476841" y="681286"/>
          <a:ext cx="1637958" cy="284273"/>
        </a:xfrm>
        <a:custGeom>
          <a:avLst/>
          <a:gdLst/>
          <a:ahLst/>
          <a:cxnLst/>
          <a:rect l="0" t="0" r="0" b="0"/>
          <a:pathLst>
            <a:path>
              <a:moveTo>
                <a:pt x="1637958" y="0"/>
              </a:moveTo>
              <a:lnTo>
                <a:pt x="1637958" y="142136"/>
              </a:lnTo>
              <a:lnTo>
                <a:pt x="0" y="142136"/>
              </a:lnTo>
              <a:lnTo>
                <a:pt x="0" y="284273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BE9D43-9998-4D71-94A6-43B724A5BED2}">
      <dsp:nvSpPr>
        <dsp:cNvPr id="0" name=""/>
        <dsp:cNvSpPr/>
      </dsp:nvSpPr>
      <dsp:spPr>
        <a:xfrm>
          <a:off x="297408" y="1642402"/>
          <a:ext cx="144979" cy="35060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6043"/>
              </a:lnTo>
              <a:lnTo>
                <a:pt x="144979" y="3506043"/>
              </a:lnTo>
            </a:path>
          </a:pathLst>
        </a:custGeom>
        <a:noFill/>
        <a:ln w="381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64838F-47A4-4676-B087-15BF174B5D2C}">
      <dsp:nvSpPr>
        <dsp:cNvPr id="0" name=""/>
        <dsp:cNvSpPr/>
      </dsp:nvSpPr>
      <dsp:spPr>
        <a:xfrm>
          <a:off x="297408" y="1642402"/>
          <a:ext cx="203052" cy="2544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4927"/>
              </a:lnTo>
              <a:lnTo>
                <a:pt x="203052" y="2544927"/>
              </a:lnTo>
            </a:path>
          </a:pathLst>
        </a:custGeom>
        <a:noFill/>
        <a:ln w="381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F67B99-0053-47D0-B321-228C31E0BA5D}">
      <dsp:nvSpPr>
        <dsp:cNvPr id="0" name=""/>
        <dsp:cNvSpPr/>
      </dsp:nvSpPr>
      <dsp:spPr>
        <a:xfrm>
          <a:off x="297408" y="1642402"/>
          <a:ext cx="203052" cy="1583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3811"/>
              </a:lnTo>
              <a:lnTo>
                <a:pt x="203052" y="1583811"/>
              </a:lnTo>
            </a:path>
          </a:pathLst>
        </a:custGeom>
        <a:noFill/>
        <a:ln w="381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ACC355-6CAF-4A03-B901-00E734F2B0C2}">
      <dsp:nvSpPr>
        <dsp:cNvPr id="0" name=""/>
        <dsp:cNvSpPr/>
      </dsp:nvSpPr>
      <dsp:spPr>
        <a:xfrm>
          <a:off x="297408" y="1642402"/>
          <a:ext cx="203052" cy="622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2695"/>
              </a:lnTo>
              <a:lnTo>
                <a:pt x="203052" y="622695"/>
              </a:lnTo>
            </a:path>
          </a:pathLst>
        </a:custGeom>
        <a:noFill/>
        <a:ln w="381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99B05-BFE6-42E7-89C6-26AD6BB1056F}">
      <dsp:nvSpPr>
        <dsp:cNvPr id="0" name=""/>
        <dsp:cNvSpPr/>
      </dsp:nvSpPr>
      <dsp:spPr>
        <a:xfrm>
          <a:off x="838882" y="681286"/>
          <a:ext cx="3275917" cy="284273"/>
        </a:xfrm>
        <a:custGeom>
          <a:avLst/>
          <a:gdLst/>
          <a:ahLst/>
          <a:cxnLst/>
          <a:rect l="0" t="0" r="0" b="0"/>
          <a:pathLst>
            <a:path>
              <a:moveTo>
                <a:pt x="3275917" y="0"/>
              </a:moveTo>
              <a:lnTo>
                <a:pt x="3275917" y="142136"/>
              </a:lnTo>
              <a:lnTo>
                <a:pt x="0" y="142136"/>
              </a:lnTo>
              <a:lnTo>
                <a:pt x="0" y="284273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D19AC-C047-40F3-AA72-F758118FA7C0}">
      <dsp:nvSpPr>
        <dsp:cNvPr id="0" name=""/>
        <dsp:cNvSpPr/>
      </dsp:nvSpPr>
      <dsp:spPr>
        <a:xfrm>
          <a:off x="3437957" y="4443"/>
          <a:ext cx="1353684" cy="6768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Riaditeľ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err="1" smtClean="0"/>
            <a:t>OVaK</a:t>
          </a:r>
          <a:endParaRPr lang="sk-SK" sz="1400" kern="1200" dirty="0"/>
        </a:p>
      </dsp:txBody>
      <dsp:txXfrm>
        <a:off x="3437957" y="4443"/>
        <a:ext cx="1353684" cy="676842"/>
      </dsp:txXfrm>
    </dsp:sp>
    <dsp:sp modelId="{5B2748DC-BFFE-47D4-8D9D-102EC79606AC}">
      <dsp:nvSpPr>
        <dsp:cNvPr id="0" name=""/>
        <dsp:cNvSpPr/>
      </dsp:nvSpPr>
      <dsp:spPr>
        <a:xfrm>
          <a:off x="162040" y="965559"/>
          <a:ext cx="1353684" cy="67684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Oddelenie krízového manažmentu</a:t>
          </a:r>
          <a:endParaRPr lang="sk-SK" sz="1400" kern="1200" dirty="0"/>
        </a:p>
      </dsp:txBody>
      <dsp:txXfrm>
        <a:off x="162040" y="965559"/>
        <a:ext cx="1353684" cy="676842"/>
      </dsp:txXfrm>
    </dsp:sp>
    <dsp:sp modelId="{AF5BC0A3-7533-42F2-8EE2-2193F254BEC0}">
      <dsp:nvSpPr>
        <dsp:cNvPr id="0" name=""/>
        <dsp:cNvSpPr/>
      </dsp:nvSpPr>
      <dsp:spPr>
        <a:xfrm>
          <a:off x="500461" y="1926676"/>
          <a:ext cx="1353684" cy="67684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Operačná skupina</a:t>
          </a:r>
          <a:endParaRPr lang="sk-SK" sz="1400" kern="1200" dirty="0"/>
        </a:p>
      </dsp:txBody>
      <dsp:txXfrm>
        <a:off x="500461" y="1926676"/>
        <a:ext cx="1353684" cy="676842"/>
      </dsp:txXfrm>
    </dsp:sp>
    <dsp:sp modelId="{0889F0E0-6C83-41CB-A271-41E6F9D355E7}">
      <dsp:nvSpPr>
        <dsp:cNvPr id="0" name=""/>
        <dsp:cNvSpPr/>
      </dsp:nvSpPr>
      <dsp:spPr>
        <a:xfrm>
          <a:off x="500461" y="2887792"/>
          <a:ext cx="1353684" cy="67684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1. Skupina vojenskej polície</a:t>
          </a:r>
          <a:endParaRPr lang="sk-SK" sz="1400" kern="1200" dirty="0"/>
        </a:p>
      </dsp:txBody>
      <dsp:txXfrm>
        <a:off x="500461" y="2887792"/>
        <a:ext cx="1353684" cy="676842"/>
      </dsp:txXfrm>
    </dsp:sp>
    <dsp:sp modelId="{36BF1852-9050-481B-B653-F3DE1B994F26}">
      <dsp:nvSpPr>
        <dsp:cNvPr id="0" name=""/>
        <dsp:cNvSpPr/>
      </dsp:nvSpPr>
      <dsp:spPr>
        <a:xfrm>
          <a:off x="500461" y="3848908"/>
          <a:ext cx="1353684" cy="67684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2. Skupina vojenskej polície</a:t>
          </a:r>
          <a:endParaRPr lang="sk-SK" sz="1400" kern="1200" dirty="0"/>
        </a:p>
      </dsp:txBody>
      <dsp:txXfrm>
        <a:off x="500461" y="3848908"/>
        <a:ext cx="1353684" cy="676842"/>
      </dsp:txXfrm>
    </dsp:sp>
    <dsp:sp modelId="{9C6AB940-35D1-4A69-B2EE-E315F70EA31A}">
      <dsp:nvSpPr>
        <dsp:cNvPr id="0" name=""/>
        <dsp:cNvSpPr/>
      </dsp:nvSpPr>
      <dsp:spPr>
        <a:xfrm>
          <a:off x="442388" y="4810024"/>
          <a:ext cx="1353684" cy="67684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3. Skupina vojenskej polície</a:t>
          </a:r>
        </a:p>
      </dsp:txBody>
      <dsp:txXfrm>
        <a:off x="442388" y="4810024"/>
        <a:ext cx="1353684" cy="676842"/>
      </dsp:txXfrm>
    </dsp:sp>
    <dsp:sp modelId="{CFECEB12-2796-474B-9B1E-EC047023867F}">
      <dsp:nvSpPr>
        <dsp:cNvPr id="0" name=""/>
        <dsp:cNvSpPr/>
      </dsp:nvSpPr>
      <dsp:spPr>
        <a:xfrm>
          <a:off x="1799998" y="965559"/>
          <a:ext cx="1353684" cy="67684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Oddelenie výcviku</a:t>
          </a:r>
          <a:endParaRPr lang="sk-SK" sz="1400" kern="1200" dirty="0"/>
        </a:p>
      </dsp:txBody>
      <dsp:txXfrm>
        <a:off x="1799998" y="965559"/>
        <a:ext cx="1353684" cy="676842"/>
      </dsp:txXfrm>
    </dsp:sp>
    <dsp:sp modelId="{9E2CAB06-00FD-4B5D-8A3F-A36B47AEC407}">
      <dsp:nvSpPr>
        <dsp:cNvPr id="0" name=""/>
        <dsp:cNvSpPr/>
      </dsp:nvSpPr>
      <dsp:spPr>
        <a:xfrm>
          <a:off x="2138420" y="1926676"/>
          <a:ext cx="1353684" cy="67684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Skupina všeobecného výcviku</a:t>
          </a:r>
          <a:endParaRPr lang="sk-SK" sz="1400" kern="1200" dirty="0"/>
        </a:p>
      </dsp:txBody>
      <dsp:txXfrm>
        <a:off x="2138420" y="1926676"/>
        <a:ext cx="1353684" cy="676842"/>
      </dsp:txXfrm>
    </dsp:sp>
    <dsp:sp modelId="{626254C7-34F6-4903-A449-F2C8F274F905}">
      <dsp:nvSpPr>
        <dsp:cNvPr id="0" name=""/>
        <dsp:cNvSpPr/>
      </dsp:nvSpPr>
      <dsp:spPr>
        <a:xfrm>
          <a:off x="2138420" y="2887792"/>
          <a:ext cx="1353684" cy="67684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Skupina špeciálneho výcviku</a:t>
          </a:r>
          <a:endParaRPr lang="sk-SK" sz="1400" kern="1200" dirty="0"/>
        </a:p>
      </dsp:txBody>
      <dsp:txXfrm>
        <a:off x="2138420" y="2887792"/>
        <a:ext cx="1353684" cy="676842"/>
      </dsp:txXfrm>
    </dsp:sp>
    <dsp:sp modelId="{92BECB02-89B7-4944-888F-A1E98C402EF9}">
      <dsp:nvSpPr>
        <dsp:cNvPr id="0" name=""/>
        <dsp:cNvSpPr/>
      </dsp:nvSpPr>
      <dsp:spPr>
        <a:xfrm>
          <a:off x="3437957" y="965559"/>
          <a:ext cx="1353684" cy="67684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Oddelenie kynológie</a:t>
          </a:r>
          <a:endParaRPr lang="sk-SK" sz="1400" kern="1200" dirty="0"/>
        </a:p>
      </dsp:txBody>
      <dsp:txXfrm>
        <a:off x="3437957" y="965559"/>
        <a:ext cx="1353684" cy="676842"/>
      </dsp:txXfrm>
    </dsp:sp>
    <dsp:sp modelId="{394F48E7-4726-4A47-9A9F-3A968A98B0FE}">
      <dsp:nvSpPr>
        <dsp:cNvPr id="0" name=""/>
        <dsp:cNvSpPr/>
      </dsp:nvSpPr>
      <dsp:spPr>
        <a:xfrm>
          <a:off x="3776378" y="1926676"/>
          <a:ext cx="1353684" cy="67684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Skupina výcviku kynológie</a:t>
          </a:r>
          <a:endParaRPr lang="sk-SK" sz="1400" kern="1200" dirty="0"/>
        </a:p>
      </dsp:txBody>
      <dsp:txXfrm>
        <a:off x="3776378" y="1926676"/>
        <a:ext cx="1353684" cy="676842"/>
      </dsp:txXfrm>
    </dsp:sp>
    <dsp:sp modelId="{CEA44C4E-8066-4063-A78E-42AAF3536BF7}">
      <dsp:nvSpPr>
        <dsp:cNvPr id="0" name=""/>
        <dsp:cNvSpPr/>
      </dsp:nvSpPr>
      <dsp:spPr>
        <a:xfrm>
          <a:off x="3776378" y="2887792"/>
          <a:ext cx="1353684" cy="67684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Skupina podpory kynológie</a:t>
          </a:r>
          <a:endParaRPr lang="sk-SK" sz="1400" kern="1200" dirty="0"/>
        </a:p>
      </dsp:txBody>
      <dsp:txXfrm>
        <a:off x="3776378" y="2887792"/>
        <a:ext cx="1353684" cy="676842"/>
      </dsp:txXfrm>
    </dsp:sp>
    <dsp:sp modelId="{4C16FBA4-5BE8-4296-829E-4100CABF4D83}">
      <dsp:nvSpPr>
        <dsp:cNvPr id="0" name=""/>
        <dsp:cNvSpPr/>
      </dsp:nvSpPr>
      <dsp:spPr>
        <a:xfrm>
          <a:off x="5075916" y="965559"/>
          <a:ext cx="1353684" cy="67684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Skupina ochrany objektov</a:t>
          </a:r>
          <a:endParaRPr lang="sk-SK" sz="1400" kern="1200" dirty="0"/>
        </a:p>
      </dsp:txBody>
      <dsp:txXfrm>
        <a:off x="5075916" y="965559"/>
        <a:ext cx="1353684" cy="676842"/>
      </dsp:txXfrm>
    </dsp:sp>
    <dsp:sp modelId="{D770E937-A70C-4AC7-BB64-B1FA04EAE32F}">
      <dsp:nvSpPr>
        <dsp:cNvPr id="0" name=""/>
        <dsp:cNvSpPr/>
      </dsp:nvSpPr>
      <dsp:spPr>
        <a:xfrm>
          <a:off x="6713874" y="965559"/>
          <a:ext cx="1353684" cy="67684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 smtClean="0"/>
            <a:t>Skupina vnútorného zabezpečenia</a:t>
          </a:r>
          <a:endParaRPr lang="sk-SK" sz="1400" kern="1200" dirty="0"/>
        </a:p>
      </dsp:txBody>
      <dsp:txXfrm>
        <a:off x="6713874" y="965559"/>
        <a:ext cx="1353684" cy="676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8D541BD-9AA4-4D5E-A3DD-BDC635C564DE}" type="datetimeFigureOut">
              <a:rPr lang="sk-SK"/>
              <a:pPr>
                <a:defRPr/>
              </a:pPr>
              <a:t>9.4.2015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2F57222-3759-4D29-98D9-3166A684BB8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9856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Kliknite sem a upravte štýly predlohy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Tretia úroveň</a:t>
            </a:r>
          </a:p>
          <a:p>
            <a:pPr lvl="3"/>
            <a:r>
              <a:rPr lang="cs-CZ" noProof="0" smtClean="0"/>
              <a:t>Štvrtá úroveň</a:t>
            </a:r>
          </a:p>
          <a:p>
            <a:pPr lvl="4"/>
            <a:r>
              <a:rPr lang="cs-CZ" noProof="0" smtClean="0"/>
              <a:t>Piata úroveň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05EF120-9743-48EA-888B-E5968AB987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488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C6939C-44B2-40D2-92E0-20A6DF6DC94B}" type="slidenum">
              <a:rPr lang="cs-CZ" smtClean="0">
                <a:latin typeface="Arial" pitchFamily="34" charset="0"/>
              </a:rPr>
              <a:pPr/>
              <a:t>1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89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8E2D3D-EEFC-42B3-823C-1D789278FF87}" type="slidenum">
              <a:rPr lang="cs-CZ" smtClean="0">
                <a:latin typeface="Arial" pitchFamily="34" charset="0"/>
              </a:rPr>
              <a:pPr/>
              <a:t>16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36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F93BA1-D179-4CFB-907B-2F85C42F58CE}" type="slidenum">
              <a:rPr lang="cs-CZ" smtClean="0">
                <a:latin typeface="Arial" pitchFamily="34" charset="0"/>
              </a:rPr>
              <a:pPr/>
              <a:t>17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402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C9730-4EED-403B-8E51-69332DDEA694}" type="slidenum">
              <a:rPr lang="cs-CZ" smtClean="0">
                <a:latin typeface="Arial" pitchFamily="34" charset="0"/>
              </a:rPr>
              <a:pPr/>
              <a:t>18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79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B380E-8685-41E6-9B4E-7ECDF23AE661}" type="slidenum">
              <a:rPr lang="cs-CZ" smtClean="0">
                <a:latin typeface="Arial" pitchFamily="34" charset="0"/>
              </a:rPr>
              <a:pPr/>
              <a:t>19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798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E2153D-9AEA-4AB7-B6E0-C87574228E4B}" type="slidenum">
              <a:rPr lang="cs-CZ" smtClean="0">
                <a:latin typeface="Arial" pitchFamily="34" charset="0"/>
              </a:rPr>
              <a:pPr/>
              <a:t>20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786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9282F-AB05-4623-BB0F-77428373260E}" type="slidenum">
              <a:rPr lang="cs-CZ" smtClean="0">
                <a:latin typeface="Arial" pitchFamily="34" charset="0"/>
              </a:rPr>
              <a:pPr/>
              <a:t>21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7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C9A634-7BAE-4D58-AE77-382F8899000F}" type="slidenum">
              <a:rPr lang="cs-CZ" smtClean="0">
                <a:latin typeface="Arial" pitchFamily="34" charset="0"/>
              </a:rPr>
              <a:pPr/>
              <a:t>22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9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12221C-79D5-4F09-AB9D-4F00274B4183}" type="slidenum">
              <a:rPr lang="cs-CZ" smtClean="0">
                <a:latin typeface="Arial" pitchFamily="34" charset="0"/>
              </a:rPr>
              <a:pPr/>
              <a:t>23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06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870FA-F76F-4D53-8C2B-25D5D604939F}" type="slidenum">
              <a:rPr lang="cs-CZ" smtClean="0">
                <a:latin typeface="Arial" pitchFamily="34" charset="0"/>
              </a:rPr>
              <a:pPr/>
              <a:t>24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710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FD670E-3830-40CC-81AB-C1A037C7D470}" type="slidenum">
              <a:rPr lang="cs-CZ" smtClean="0">
                <a:latin typeface="Arial" pitchFamily="34" charset="0"/>
              </a:rPr>
              <a:pPr/>
              <a:t>25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32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466ECA-8183-4B92-8351-7482EB979110}" type="slidenum">
              <a:rPr lang="cs-CZ" smtClean="0">
                <a:latin typeface="Arial" pitchFamily="34" charset="0"/>
              </a:rPr>
              <a:pPr/>
              <a:t>2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864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C8D14-7D91-41A0-AFA1-FDE609977CEE}" type="slidenum">
              <a:rPr lang="cs-CZ" smtClean="0">
                <a:latin typeface="Arial" pitchFamily="34" charset="0"/>
              </a:rPr>
              <a:pPr/>
              <a:t>26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552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1F678E-72E4-47A2-B4D6-6B1010DD90A4}" type="slidenum">
              <a:rPr lang="cs-CZ" smtClean="0">
                <a:latin typeface="Arial" pitchFamily="34" charset="0"/>
              </a:rPr>
              <a:pPr/>
              <a:t>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b="1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55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62DD5-28D3-472F-A543-7CFC49A39AF4}" type="slidenum">
              <a:rPr lang="cs-CZ" smtClean="0">
                <a:latin typeface="Arial" pitchFamily="34" charset="0"/>
              </a:rPr>
              <a:pPr/>
              <a:t>4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b="1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26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C66DF3-4B72-422A-9492-BA76CCDEC605}" type="slidenum">
              <a:rPr lang="cs-CZ" smtClean="0">
                <a:latin typeface="Arial" pitchFamily="34" charset="0"/>
              </a:rPr>
              <a:pPr/>
              <a:t>5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b="1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83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245366-35A6-4967-8A5D-CB44CDC22A90}" type="slidenum">
              <a:rPr lang="cs-CZ" smtClean="0">
                <a:latin typeface="Arial" pitchFamily="34" charset="0"/>
              </a:rPr>
              <a:pPr/>
              <a:t>12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b="1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501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F98669-E1CD-4E86-B2A5-F35BB3B96FB7}" type="slidenum">
              <a:rPr lang="cs-CZ" smtClean="0">
                <a:latin typeface="Arial" pitchFamily="34" charset="0"/>
              </a:rPr>
              <a:pPr/>
              <a:t>13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b="1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45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39D5D-1011-45DF-A1FF-2096D49FAF1E}" type="slidenum">
              <a:rPr lang="cs-CZ" smtClean="0">
                <a:latin typeface="Arial" pitchFamily="34" charset="0"/>
              </a:rPr>
              <a:pPr/>
              <a:t>14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b="1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43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F26DDB-190C-4667-8EF9-D18C6B021A0B}" type="slidenum">
              <a:rPr lang="cs-CZ" smtClean="0">
                <a:latin typeface="Arial" pitchFamily="34" charset="0"/>
              </a:rPr>
              <a:pPr/>
              <a:t>15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so šikmým zaobleným rohom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sk-SK" smtClean="0"/>
              <a:t>Kliknite sem a upravte štýl predlohy podnadpisov.</a:t>
            </a:r>
            <a:endParaRPr lang="en-US"/>
          </a:p>
        </p:txBody>
      </p:sp>
      <p:sp>
        <p:nvSpPr>
          <p:cNvPr id="5" name="Zástupný symbol dátumu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5C63D78-2393-4769-9DC0-517679EAA0CB}" type="datetimeFigureOut">
              <a:rPr lang="en-US"/>
              <a:pPr>
                <a:defRPr/>
              </a:pPr>
              <a:t>4/9/2015</a:t>
            </a:fld>
            <a:endParaRPr lang="en-US"/>
          </a:p>
        </p:txBody>
      </p:sp>
      <p:sp>
        <p:nvSpPr>
          <p:cNvPr id="6" name="Zástupný symbol čísla snímky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FAC5AB9A-4BCA-42B1-A350-E369725F827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7" name="Zástupný symbol päty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päty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dátumu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674C9-9F48-48B6-8AD4-2CE4DF1804FC}" type="datetimeFigureOut">
              <a:rPr lang="en-US"/>
              <a:pPr>
                <a:defRPr/>
              </a:pPr>
              <a:t>4/9/2015</a:t>
            </a:fld>
            <a:endParaRPr lang="en-US" dirty="0"/>
          </a:p>
        </p:txBody>
      </p:sp>
      <p:sp>
        <p:nvSpPr>
          <p:cNvPr id="6" name="Zástupný symbol čísla snímky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92917-F74F-4661-B3BA-6A8BD92937E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päty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dátumu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F9696-B70E-4932-8E47-B6C25D69E433}" type="datetimeFigureOut">
              <a:rPr lang="en-US"/>
              <a:pPr>
                <a:defRPr/>
              </a:pPr>
              <a:t>4/9/2015</a:t>
            </a:fld>
            <a:endParaRPr lang="en-US" dirty="0"/>
          </a:p>
        </p:txBody>
      </p:sp>
      <p:sp>
        <p:nvSpPr>
          <p:cNvPr id="6" name="Zástupný symbol čísla snímky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3C9F7-3B87-4A26-84AE-B43DAB47719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27025-F0F1-473A-8E26-F14B26236C1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48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abuľky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sk-SK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MILITARY POLICE TRAINING AND K9 CENTRE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FCA336-E43D-420A-9499-5C7606D680EC}" type="datetimeFigureOut">
              <a:rPr lang="en-US"/>
              <a:pPr>
                <a:defRPr/>
              </a:pPr>
              <a:t>4/9/2015</a:t>
            </a:fld>
            <a:endParaRPr lang="en-US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582364-E7F0-4D1B-A4EC-3B1C509307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2EAD7CAD-C42E-432D-BC82-2B783E2EB3B7}" type="datetimeFigureOut">
              <a:rPr lang="en-US"/>
              <a:pPr>
                <a:defRPr/>
              </a:pPr>
              <a:t>4/9/2015</a:t>
            </a:fld>
            <a:endParaRPr lang="en-US"/>
          </a:p>
        </p:txBody>
      </p:sp>
      <p:sp>
        <p:nvSpPr>
          <p:cNvPr id="6" name="Zástupný symbol čísla snímky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8B34E54D-FCF0-423A-863F-A2F0EB9D58A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7" name="Zástupný symbol päty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6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A818E0-12D1-49AD-8477-296AD2E1E306}" type="datetimeFigureOut">
              <a:rPr lang="en-US"/>
              <a:pPr>
                <a:defRPr/>
              </a:pPr>
              <a:t>4/9/2015</a:t>
            </a:fld>
            <a:endParaRPr lang="en-US"/>
          </a:p>
        </p:txBody>
      </p:sp>
      <p:sp>
        <p:nvSpPr>
          <p:cNvPr id="7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78B78C-46B8-4F25-B0A9-120D41A50CA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bdĺžnik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9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93F308-A9FD-4830-85AD-737EFDD86E62}" type="datetimeFigureOut">
              <a:rPr lang="en-US"/>
              <a:pPr>
                <a:defRPr/>
              </a:pPr>
              <a:t>4/9/2015</a:t>
            </a:fld>
            <a:endParaRPr lang="en-US"/>
          </a:p>
        </p:txBody>
      </p:sp>
      <p:sp>
        <p:nvSpPr>
          <p:cNvPr id="10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k-SK"/>
          </a:p>
        </p:txBody>
      </p:sp>
      <p:sp>
        <p:nvSpPr>
          <p:cNvPr id="11" name="Zástupný symbol čísla snímky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11A0F0-30DB-42CE-8666-99B5AF3C4AC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4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0B0E036-29D7-4A4A-B841-052FDC80E5DB}" type="datetimeFigureOut">
              <a:rPr lang="en-US"/>
              <a:pPr>
                <a:defRPr/>
              </a:pPr>
              <a:t>4/9/2015</a:t>
            </a:fld>
            <a:endParaRPr lang="en-US"/>
          </a:p>
        </p:txBody>
      </p:sp>
      <p:sp>
        <p:nvSpPr>
          <p:cNvPr id="5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D0FF4B-AACA-4D15-BEB7-66A6AFDE9CA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C5DE1-8DB5-4BD0-AF09-82DBDFAF9D85}" type="datetimeFigureOut">
              <a:rPr lang="en-US"/>
              <a:pPr>
                <a:defRPr/>
              </a:pPr>
              <a:t>4/9/2015</a:t>
            </a:fld>
            <a:endParaRPr lang="en-US" dirty="0"/>
          </a:p>
        </p:txBody>
      </p:sp>
      <p:sp>
        <p:nvSpPr>
          <p:cNvPr id="4" name="Zástupný symbol čísla snímky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07CE-5A12-4241-A01F-BE37F1331BD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6" name="Zástupný symbol dátumu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D17C7E72-63DE-4A70-BF84-F97A0C09D8EE}" type="datetimeFigureOut">
              <a:rPr lang="en-US"/>
              <a:pPr>
                <a:defRPr/>
              </a:pPr>
              <a:t>4/9/2015</a:t>
            </a:fld>
            <a:endParaRPr lang="en-US"/>
          </a:p>
        </p:txBody>
      </p:sp>
      <p:sp>
        <p:nvSpPr>
          <p:cNvPr id="7" name="Zástupný symbol čísla snímky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78EC6B2-0CE1-488F-B984-BC773AE4AB1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8" name="Zástupný symbol päty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sk-SK" noProof="0" smtClean="0"/>
              <a:t>Ak chcete pridať obrázok, kliknite na ikonu</a:t>
            </a:r>
            <a:endParaRPr lang="en-US" noProof="0" dirty="0"/>
          </a:p>
        </p:txBody>
      </p:sp>
      <p:sp>
        <p:nvSpPr>
          <p:cNvPr id="5" name="Zástupný symbol dátumu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C6D6E5C-EC10-43CA-83BA-849F7DF948F9}" type="datetimeFigureOut">
              <a:rPr lang="en-US"/>
              <a:pPr>
                <a:defRPr/>
              </a:pPr>
              <a:t>4/9/2015</a:t>
            </a:fld>
            <a:endParaRPr lang="en-US"/>
          </a:p>
        </p:txBody>
      </p:sp>
      <p:sp>
        <p:nvSpPr>
          <p:cNvPr id="6" name="Zástupný symbol čísla snímky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B2ECC0A7-568A-4F07-ACD1-525959541E1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7" name="Zástupný symbol päty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so šikmým zaobleným roho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sk-SK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46F8AAD7-AF85-4546-A036-4B01136A7038}" type="datetimeFigureOut">
              <a:rPr lang="en-US"/>
              <a:pPr>
                <a:defRPr/>
              </a:pPr>
              <a:t>4/9/2015</a:t>
            </a:fld>
            <a:endParaRPr lang="en-US" dirty="0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Arial" charset="0"/>
              </a:defRPr>
            </a:lvl1pPr>
            <a:extLst/>
          </a:lstStyle>
          <a:p>
            <a:pPr>
              <a:defRPr/>
            </a:pPr>
            <a:fld id="{B554ED7B-AB81-4C36-9EC5-38204FF12AA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2057" name="Zástupný symbol textu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33" r:id="rId7"/>
    <p:sldLayoutId id="2147483742" r:id="rId8"/>
    <p:sldLayoutId id="2147483743" r:id="rId9"/>
    <p:sldLayoutId id="2147483734" r:id="rId10"/>
    <p:sldLayoutId id="2147483735" r:id="rId11"/>
    <p:sldLayoutId id="2147483744" r:id="rId12"/>
    <p:sldLayoutId id="2147483745" r:id="rId13"/>
  </p:sldLayoutIdLst>
  <p:hf hdr="0" ftr="0"/>
  <p:txStyles>
    <p:titleStyle>
      <a:lvl1pPr marL="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FFFF9A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Rockwell"/>
        </a:defRPr>
      </a:lvl2pPr>
      <a:lvl3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Rockwell"/>
        </a:defRPr>
      </a:lvl3pPr>
      <a:lvl4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Rockwell"/>
        </a:defRPr>
      </a:lvl4pPr>
      <a:lvl5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Rockwell"/>
        </a:defRPr>
      </a:lvl5pPr>
      <a:lvl6pPr marL="511175" algn="r" rtl="0" fontAlgn="base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Rockwell"/>
        </a:defRPr>
      </a:lvl6pPr>
      <a:lvl7pPr marL="968375" algn="r" rtl="0" fontAlgn="base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Rockwell"/>
        </a:defRPr>
      </a:lvl7pPr>
      <a:lvl8pPr marL="1425575" algn="r" rtl="0" fontAlgn="base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Rockwell"/>
        </a:defRPr>
      </a:lvl8pPr>
      <a:lvl9pPr marL="1882775" algn="r" rtl="0" fontAlgn="base">
        <a:spcBef>
          <a:spcPct val="0"/>
        </a:spcBef>
        <a:spcAft>
          <a:spcPct val="0"/>
        </a:spcAft>
        <a:defRPr sz="4600">
          <a:solidFill>
            <a:srgbClr val="FFFF9A"/>
          </a:solidFill>
          <a:latin typeface="Rockwell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E7BC29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E7BC29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E7BC29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55650" y="5157788"/>
            <a:ext cx="77057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4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01600" y="2525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k-SK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ODBOR </a:t>
            </a:r>
            <a:r>
              <a:rPr lang="sk-SK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VÝCVIKU A KYNOLÓGIE</a:t>
            </a:r>
          </a:p>
          <a:p>
            <a:pPr algn="ctr">
              <a:defRPr/>
            </a:pPr>
            <a:endParaRPr lang="sk-SK" sz="4400" b="1" dirty="0">
              <a:effectLst>
                <a:outerShdw blurRad="38100" dist="38100" dir="2700000" algn="tl">
                  <a:srgbClr val="FFFFFF"/>
                </a:outerShdw>
              </a:effectLst>
              <a:latin typeface="Franklin Gothic Medium" pitchFamily="34" charset="0"/>
            </a:endParaRPr>
          </a:p>
          <a:p>
            <a:pPr algn="ctr">
              <a:defRPr/>
            </a:pPr>
            <a:endParaRPr lang="sk-SK" sz="4400" b="1" dirty="0">
              <a:effectLst>
                <a:outerShdw blurRad="38100" dist="38100" dir="2700000" algn="tl">
                  <a:srgbClr val="FFFFFF"/>
                </a:outerShdw>
              </a:effectLst>
              <a:latin typeface="Franklin Gothic Medium" pitchFamily="34" charset="0"/>
            </a:endParaRPr>
          </a:p>
          <a:p>
            <a:pPr algn="ctr">
              <a:defRPr/>
            </a:pPr>
            <a:endParaRPr lang="sk-SK" sz="4400" b="1" dirty="0">
              <a:effectLst>
                <a:outerShdw blurRad="38100" dist="38100" dir="2700000" algn="tl">
                  <a:srgbClr val="FFFFFF"/>
                </a:outerShdw>
              </a:effectLst>
              <a:latin typeface="Franklin Gothic Medium" pitchFamily="34" charset="0"/>
            </a:endParaRPr>
          </a:p>
          <a:p>
            <a:pPr algn="ctr">
              <a:defRPr/>
            </a:pPr>
            <a:endParaRPr lang="sk-SK" sz="4400" b="1" dirty="0">
              <a:effectLst>
                <a:outerShdw blurRad="38100" dist="38100" dir="2700000" algn="tl">
                  <a:srgbClr val="FFFFFF"/>
                </a:outerShdw>
              </a:effectLst>
              <a:latin typeface="Franklin Gothic Medium" pitchFamily="34" charset="0"/>
            </a:endParaRPr>
          </a:p>
          <a:p>
            <a:pPr algn="ctr">
              <a:defRPr/>
            </a:pPr>
            <a:endParaRPr lang="sk-SK" sz="4400" b="1" dirty="0">
              <a:effectLst>
                <a:outerShdw blurRad="38100" dist="38100" dir="2700000" algn="tl">
                  <a:srgbClr val="FFFFFF"/>
                </a:outerShdw>
              </a:effectLst>
              <a:latin typeface="Franklin Gothic Medium" pitchFamily="34" charset="0"/>
            </a:endParaRPr>
          </a:p>
          <a:p>
            <a:pPr algn="ctr">
              <a:defRPr/>
            </a:pPr>
            <a:endParaRPr lang="sk-SK" sz="4400" b="1" dirty="0">
              <a:effectLst>
                <a:outerShdw blurRad="38100" dist="38100" dir="2700000" algn="tl">
                  <a:srgbClr val="FFFFFF"/>
                </a:outerShdw>
              </a:effectLst>
              <a:latin typeface="Franklin Gothic Medium" pitchFamily="34" charset="0"/>
            </a:endParaRPr>
          </a:p>
          <a:p>
            <a:pPr algn="ctr">
              <a:defRPr/>
            </a:pPr>
            <a:r>
              <a:rPr lang="sk-SK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VLKANOVÁ - HRONSEK</a:t>
            </a:r>
          </a:p>
        </p:txBody>
      </p:sp>
      <p:pic>
        <p:nvPicPr>
          <p:cNvPr id="14341" name="Picture 12" descr="VP priehladn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1677988"/>
            <a:ext cx="360045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1" descr="Obrázok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9807" y="765175"/>
            <a:ext cx="3598863" cy="20812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6627" name="Picture 23" descr="Obrázok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846388"/>
            <a:ext cx="4284662" cy="22479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6628" name="Picture 25" descr="Schránka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5163" y="2492375"/>
            <a:ext cx="3959125" cy="237581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6629" name="Picture 19" descr="Obrázok 1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213100"/>
            <a:ext cx="3594100" cy="22383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41325" y="1341438"/>
            <a:ext cx="4924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potláčanie a regulovanie davu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sebaobrana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služobné zákroky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41325" y="765175"/>
            <a:ext cx="8523288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sk-SK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Poriadková polícia</a:t>
            </a:r>
            <a:endParaRPr lang="cs-CZ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sz="3600" b="1">
              <a:latin typeface="Impact" pitchFamily="34" charset="0"/>
            </a:endParaRPr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0" y="26035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KURZY  A  VÝCVIKY</a:t>
            </a:r>
            <a:endParaRPr lang="cs-CZ" sz="3600" b="1">
              <a:latin typeface="Impact" pitchFamily="34" charset="0"/>
            </a:endParaRPr>
          </a:p>
        </p:txBody>
      </p:sp>
      <p:pic>
        <p:nvPicPr>
          <p:cNvPr id="2050" name="Picture 2" descr="D:\DOWNLOAD\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738688"/>
            <a:ext cx="3708242" cy="20714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051" name="Picture 3" descr="D:\DOWNLOAD\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68610" y="5072063"/>
            <a:ext cx="2775398" cy="168099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2" name="Rectangle 12"/>
          <p:cNvSpPr>
            <a:spLocks noChangeArrowheads="1"/>
          </p:cNvSpPr>
          <p:nvPr/>
        </p:nvSpPr>
        <p:spPr bwMode="auto">
          <a:xfrm>
            <a:off x="539750" y="1341438"/>
            <a:ext cx="47529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dopravné nehody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kontrolne body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riadenie premávky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7651" name="Picture 15" descr="P1010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2565400"/>
            <a:ext cx="3956050" cy="18986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7652" name="Picture 16" descr="Obrázok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149725"/>
            <a:ext cx="3492500" cy="20383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7653" name="Picture 13" descr="Obrázok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981075"/>
            <a:ext cx="3168650" cy="1878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7654" name="Picture 18" descr="P92800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2709863"/>
            <a:ext cx="2890838" cy="21685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7655" name="Picture 17" descr="Schránka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976" y="4464050"/>
            <a:ext cx="3024187" cy="18970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39750" y="765175"/>
            <a:ext cx="84248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sk-SK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Dopravná polícia</a:t>
            </a:r>
            <a:endParaRPr lang="cs-CZ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27657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sz="3600" b="1">
              <a:latin typeface="Impact" pitchFamily="34" charset="0"/>
            </a:endParaRPr>
          </a:p>
        </p:txBody>
      </p:sp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0" y="26035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KURZY  A  VÝCVIKY</a:t>
            </a:r>
            <a:endParaRPr lang="cs-CZ" sz="3600" b="1">
              <a:latin typeface="Impact" pitchFamily="34" charset="0"/>
            </a:endParaRPr>
          </a:p>
        </p:txBody>
      </p:sp>
      <p:pic>
        <p:nvPicPr>
          <p:cNvPr id="3074" name="Picture 2" descr="D:\DOWNLOAD\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4464050"/>
            <a:ext cx="2258277" cy="216075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30" name="Picture 74" descr="PC0700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422775"/>
            <a:ext cx="2736205" cy="205107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8731" name="Picture 75" descr="DSC050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3" y="765175"/>
            <a:ext cx="2520180" cy="188914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8732" name="Picture 76" descr="PB1201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585720"/>
            <a:ext cx="2448123" cy="183705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8733" name="Picture 77" descr="PB19677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045" y="4422774"/>
            <a:ext cx="2736204" cy="205107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8313" y="765175"/>
            <a:ext cx="84963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sk-SK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Príprava pred nasadením</a:t>
            </a:r>
            <a:endParaRPr lang="cs-CZ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28735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sz="3600" b="1">
              <a:latin typeface="Impact" pitchFamily="34" charset="0"/>
            </a:endParaRPr>
          </a:p>
        </p:txBody>
      </p:sp>
      <p:sp>
        <p:nvSpPr>
          <p:cNvPr id="28736" name="Rectangle 11"/>
          <p:cNvSpPr>
            <a:spLocks noChangeArrowheads="1"/>
          </p:cNvSpPr>
          <p:nvPr/>
        </p:nvSpPr>
        <p:spPr bwMode="auto">
          <a:xfrm>
            <a:off x="0" y="26035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KURZY  A  VÝCVIKY</a:t>
            </a:r>
            <a:endParaRPr lang="cs-CZ" sz="3600" b="1">
              <a:latin typeface="Impact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39750" y="1341438"/>
            <a:ext cx="4752975" cy="179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jazyková príprava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odborná príprava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zdravotnícka príprava</a:t>
            </a: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sk-SK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odovzdávanie skúseností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39750" y="3523010"/>
            <a:ext cx="4752975" cy="295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spcBef>
                <a:spcPct val="20000"/>
              </a:spcBef>
              <a:buClr>
                <a:schemeClr val="tx1"/>
              </a:buClr>
              <a:buSzPct val="65000"/>
              <a:defRPr/>
            </a:pPr>
            <a:r>
              <a:rPr lang="sk-SK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Misie</a:t>
            </a: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sk-SK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ALTHEA</a:t>
            </a:r>
            <a:endParaRPr lang="sk-SK" sz="20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sk-SK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KFOR</a:t>
            </a:r>
            <a:endParaRPr lang="sk-SK" sz="20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sk-SK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UNFICYP</a:t>
            </a:r>
            <a:endParaRPr lang="sk-SK" sz="20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sk-SK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ISAF</a:t>
            </a:r>
            <a:r>
              <a:rPr lang="sk-SK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- </a:t>
            </a:r>
            <a:r>
              <a:rPr lang="sk-SK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RS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12" name="Rectangle 56"/>
          <p:cNvSpPr>
            <a:spLocks noChangeArrowheads="1"/>
          </p:cNvSpPr>
          <p:nvPr/>
        </p:nvSpPr>
        <p:spPr bwMode="auto">
          <a:xfrm>
            <a:off x="396875" y="1341438"/>
            <a:ext cx="8351838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CENCOOP    2002  </a:t>
            </a: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</a:t>
            </a:r>
            <a:r>
              <a:rPr lang="sk-S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plnenie úloh v štruktúre medzinárodnej VP, </a:t>
            </a:r>
            <a:r>
              <a:rPr lang="sk-SK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Lipt</a:t>
            </a:r>
            <a:r>
              <a:rPr lang="sk-S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Mikuláš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SLOVIT </a:t>
            </a:r>
            <a:r>
              <a:rPr lang="sk-SK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2004</a:t>
            </a: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</a:t>
            </a:r>
            <a:r>
              <a:rPr lang="sk-SK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spoločný výcvik s </a:t>
            </a:r>
            <a:r>
              <a:rPr lang="sk-SK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Karabiniermi</a:t>
            </a:r>
            <a:r>
              <a:rPr lang="sk-SK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 Lešť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 SUPPORT</a:t>
            </a:r>
            <a:r>
              <a:rPr lang="sk-SK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2005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sk-SK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príprava a výcvik príslušníkov Irackej VP, Lešť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9699" name="Picture 57" descr="L L 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4652963"/>
            <a:ext cx="2087562" cy="15652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9700" name="Picture 58" descr="SLOVIT03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3588" y="4652963"/>
            <a:ext cx="2087562" cy="15652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9701" name="Picture 59" descr="P10101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1150" y="4652963"/>
            <a:ext cx="2087563" cy="15621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9702" name="Picture 60" descr="P101007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875" y="4652963"/>
            <a:ext cx="2093913" cy="15668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96875" y="765175"/>
            <a:ext cx="8567738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sk-SK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Výcvik so zahraničnými jednotkami</a:t>
            </a:r>
            <a:endParaRPr lang="cs-CZ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29704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sz="3600" b="1">
              <a:latin typeface="Impact" pitchFamily="34" charset="0"/>
            </a:endParaRPr>
          </a:p>
        </p:txBody>
      </p:sp>
      <p:sp>
        <p:nvSpPr>
          <p:cNvPr id="29705" name="Rectangle 11"/>
          <p:cNvSpPr>
            <a:spLocks noChangeArrowheads="1"/>
          </p:cNvSpPr>
          <p:nvPr/>
        </p:nvSpPr>
        <p:spPr bwMode="auto">
          <a:xfrm>
            <a:off x="0" y="26035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KURZY  A  VÝCVIKY</a:t>
            </a:r>
            <a:endParaRPr lang="cs-CZ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8" name="Rectangle 4"/>
          <p:cNvSpPr>
            <a:spLocks noChangeArrowheads="1"/>
          </p:cNvSpPr>
          <p:nvPr/>
        </p:nvSpPr>
        <p:spPr bwMode="auto">
          <a:xfrm>
            <a:off x="395288" y="1341438"/>
            <a:ext cx="83534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sk-SK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MOUT  2005, 2007, 2008</a:t>
            </a: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sk-S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boj v zastavanej oblasti a </a:t>
            </a:r>
            <a:r>
              <a:rPr lang="sk-SK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prehľadávacie</a:t>
            </a:r>
            <a:r>
              <a:rPr lang="sk-S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operácie, US inštruktori, Lešť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DOG 2007, 2008, 2009, 2011</a:t>
            </a: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sk-SK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</a:t>
            </a:r>
            <a:r>
              <a:rPr lang="sk-S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výcvik psovodov a psov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US </a:t>
            </a:r>
            <a:r>
              <a:rPr lang="sk-S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inštruktori, Hronsek 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0723" name="Picture 5" descr="P924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05263"/>
            <a:ext cx="2914650" cy="22320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724" name="Picture 6" descr="P92300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005263"/>
            <a:ext cx="2916238" cy="22320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725" name="Picture 9" descr="IMG_03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4005263"/>
            <a:ext cx="2951163" cy="22320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95288" y="765175"/>
            <a:ext cx="85693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sk-SK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Výcvik so zahraničnými jednotkami</a:t>
            </a:r>
            <a:endParaRPr lang="cs-CZ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0727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sz="3600" b="1">
              <a:latin typeface="Impact" pitchFamily="34" charset="0"/>
            </a:endParaRPr>
          </a:p>
        </p:txBody>
      </p:sp>
      <p:sp>
        <p:nvSpPr>
          <p:cNvPr id="30728" name="Rectangle 11"/>
          <p:cNvSpPr>
            <a:spLocks noChangeArrowheads="1"/>
          </p:cNvSpPr>
          <p:nvPr/>
        </p:nvSpPr>
        <p:spPr bwMode="auto">
          <a:xfrm>
            <a:off x="0" y="26035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KURZY  A  VÝCVIKY</a:t>
            </a:r>
            <a:endParaRPr lang="cs-CZ" sz="3600" b="1">
              <a:latin typeface="Impact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378744" y="3371850"/>
            <a:ext cx="64627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MNMPBAT (Medzinárodný prápor VP)</a:t>
            </a:r>
            <a:endParaRPr lang="sk-SK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sk-SK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</a:t>
            </a:r>
            <a:endParaRPr lang="sk-SK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8229600" cy="4114800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q"/>
              <a:defRPr/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Vlkanová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q"/>
              <a:defRPr/>
            </a:pPr>
            <a:endParaRPr lang="en-US" sz="2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q"/>
              <a:defRPr/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Hronsek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q"/>
              <a:defRPr/>
            </a:pPr>
            <a:endParaRPr lang="sk-SK" sz="2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747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VÝCVIKOVÉ PRIESTORY  A  ZARIADENIA</a:t>
            </a:r>
            <a:endParaRPr lang="cs-CZ" sz="3600" b="1">
              <a:latin typeface="Impact" pitchFamily="34" charset="0"/>
            </a:endParaRPr>
          </a:p>
        </p:txBody>
      </p:sp>
      <p:sp>
        <p:nvSpPr>
          <p:cNvPr id="31748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49300"/>
            <a:ext cx="8640763" cy="706438"/>
          </a:xfrm>
        </p:spPr>
        <p:txBody>
          <a:bodyPr/>
          <a:lstStyle/>
          <a:p>
            <a:pPr marL="54864" algn="l" eaLnBrk="1" fontAlgn="auto" hangingPunct="1">
              <a:spcAft>
                <a:spcPts val="0"/>
              </a:spcAft>
              <a:defRPr/>
            </a:pPr>
            <a:r>
              <a:rPr lang="sk-SK" sz="2800" dirty="0" smtClean="0">
                <a:solidFill>
                  <a:srgbClr val="FFC000"/>
                </a:solidFill>
                <a:effectLst/>
                <a:latin typeface="Impact" pitchFamily="34" charset="0"/>
              </a:rPr>
              <a:t>Vlkanová</a:t>
            </a:r>
            <a:endParaRPr lang="cs-CZ" sz="2800" dirty="0" smtClean="0">
              <a:solidFill>
                <a:srgbClr val="FFC000"/>
              </a:solidFill>
              <a:effectLst/>
              <a:latin typeface="Impact" pitchFamily="34" charset="0"/>
            </a:endParaRPr>
          </a:p>
        </p:txBody>
      </p:sp>
      <p:pic>
        <p:nvPicPr>
          <p:cNvPr id="32771" name="Picture 3" descr="vlkanov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04950"/>
            <a:ext cx="662463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 rot="-960000">
            <a:off x="2624138" y="3646488"/>
            <a:ext cx="701675" cy="21590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 rot="-840000">
            <a:off x="4283075" y="2730500"/>
            <a:ext cx="631825" cy="719138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 rot="-840000">
            <a:off x="3470275" y="3017838"/>
            <a:ext cx="1054100" cy="62547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          2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 rot="-840000">
            <a:off x="4500563" y="4313238"/>
            <a:ext cx="1146175" cy="43180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 rot="-60000">
            <a:off x="1690688" y="1792288"/>
            <a:ext cx="2781300" cy="2889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92169" name="Text Box 16"/>
          <p:cNvSpPr txBox="1">
            <a:spLocks noChangeArrowheads="1"/>
          </p:cNvSpPr>
          <p:nvPr/>
        </p:nvSpPr>
        <p:spPr bwMode="auto">
          <a:xfrm>
            <a:off x="6875463" y="1647825"/>
            <a:ext cx="244951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1 – </a:t>
            </a: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 ubytovňa</a:t>
            </a:r>
            <a:endParaRPr lang="en-US" sz="1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" pitchFamily="18" charset="0"/>
            </a:endParaRPr>
          </a:p>
          <a:p>
            <a:pPr>
              <a:defRPr/>
            </a:pPr>
            <a:endParaRPr lang="en-US" sz="1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" pitchFamily="18" charset="0"/>
            </a:endParaRPr>
          </a:p>
          <a:p>
            <a:pPr>
              <a:defRPr/>
            </a:pP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2 – </a:t>
            </a: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učebne, </a:t>
            </a:r>
          </a:p>
          <a:p>
            <a:pPr>
              <a:defRPr/>
            </a:pP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kancelárie, jedáleň</a:t>
            </a:r>
            <a:endParaRPr lang="en-US" sz="1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" pitchFamily="18" charset="0"/>
            </a:endParaRPr>
          </a:p>
          <a:p>
            <a:pPr>
              <a:defRPr/>
            </a:pPr>
            <a:endParaRPr lang="en-US" sz="1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" pitchFamily="18" charset="0"/>
            </a:endParaRPr>
          </a:p>
          <a:p>
            <a:pPr>
              <a:defRPr/>
            </a:pP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3 – </a:t>
            </a: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veliteľstvo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  </a:t>
            </a:r>
          </a:p>
          <a:p>
            <a:pPr>
              <a:defRPr/>
            </a:pP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    </a:t>
            </a:r>
          </a:p>
          <a:p>
            <a:pPr>
              <a:defRPr/>
            </a:pP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4 – </a:t>
            </a: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 park techniky</a:t>
            </a:r>
            <a:endPara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" pitchFamily="18" charset="0"/>
            </a:endParaRPr>
          </a:p>
        </p:txBody>
      </p:sp>
      <p:sp>
        <p:nvSpPr>
          <p:cNvPr id="32778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VÝCVIKOVÉ PRIESTORY  A  ZARIADENIA</a:t>
            </a:r>
            <a:endParaRPr lang="cs-CZ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540750" cy="2449512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3 </a:t>
            </a:r>
            <a:r>
              <a:rPr lang="sk-SK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x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Vlkanov</a:t>
            </a:r>
            <a:r>
              <a:rPr lang="sk-SK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á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k-SK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x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Hronsek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sk-SK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k-SK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sk-SK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výcvik psovodov a psov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3796" name="Picture 5" descr="P10128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557338"/>
            <a:ext cx="2911475" cy="218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3797" name="Picture 7" descr="P10128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933825"/>
            <a:ext cx="2911475" cy="218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67949" name="Rectangle 13"/>
          <p:cNvSpPr>
            <a:spLocks noGrp="1" noChangeArrowheads="1"/>
          </p:cNvSpPr>
          <p:nvPr>
            <p:ph type="title"/>
          </p:nvPr>
        </p:nvSpPr>
        <p:spPr>
          <a:xfrm>
            <a:off x="179388" y="692150"/>
            <a:ext cx="8785225" cy="706438"/>
          </a:xfrm>
        </p:spPr>
        <p:txBody>
          <a:bodyPr/>
          <a:lstStyle/>
          <a:p>
            <a:pPr marL="54864" algn="l"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rgbClr val="FFC000"/>
                </a:solidFill>
                <a:effectLst/>
                <a:latin typeface="Impact" pitchFamily="34" charset="0"/>
              </a:rPr>
              <a:t>Učebne</a:t>
            </a:r>
            <a:endParaRPr lang="en-US" sz="3200" dirty="0" smtClean="0">
              <a:solidFill>
                <a:srgbClr val="FFC000"/>
              </a:solidFill>
              <a:effectLst/>
              <a:latin typeface="Impact" pitchFamily="34" charset="0"/>
            </a:endParaRPr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VÝCVIKOVÉ PRIESTORY  A  ZARIADENIA</a:t>
            </a:r>
            <a:endParaRPr lang="cs-CZ" sz="3600" b="1">
              <a:latin typeface="Impact" pitchFamily="34" charset="0"/>
            </a:endParaRPr>
          </a:p>
        </p:txBody>
      </p:sp>
      <p:pic>
        <p:nvPicPr>
          <p:cNvPr id="8" name="Picture 2" descr="D:\DOWNLOAD\IMG_20140408_145610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780928"/>
            <a:ext cx="3089376" cy="23170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P1012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060575"/>
            <a:ext cx="3095625" cy="23225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4819" name="Picture 8" descr="P10129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2060575"/>
            <a:ext cx="3168650" cy="23764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18124" name="Rectangle 12"/>
          <p:cNvSpPr>
            <a:spLocks noGrp="1" noChangeArrowheads="1"/>
          </p:cNvSpPr>
          <p:nvPr>
            <p:ph type="title"/>
          </p:nvPr>
        </p:nvSpPr>
        <p:spPr>
          <a:xfrm>
            <a:off x="179388" y="692150"/>
            <a:ext cx="8785225" cy="706438"/>
          </a:xfrm>
        </p:spPr>
        <p:txBody>
          <a:bodyPr/>
          <a:lstStyle/>
          <a:p>
            <a:pPr marL="54864" algn="l"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rgbClr val="FFC000"/>
                </a:solidFill>
                <a:effectLst/>
                <a:latin typeface="Impact" pitchFamily="34" charset="0"/>
              </a:rPr>
              <a:t>Jedáleň</a:t>
            </a:r>
            <a:endParaRPr lang="en-US" sz="3200" dirty="0" smtClean="0">
              <a:solidFill>
                <a:srgbClr val="FFC000"/>
              </a:solidFill>
              <a:effectLst/>
              <a:latin typeface="Impact" pitchFamily="34" charset="0"/>
            </a:endParaRPr>
          </a:p>
        </p:txBody>
      </p:sp>
      <p:sp>
        <p:nvSpPr>
          <p:cNvPr id="2181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540750" cy="2449512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raňajky, obed, večera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sk-SK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4822" name="Picture 7" descr="P10129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3860800"/>
            <a:ext cx="3270250" cy="24542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4823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VÝCVIKOVÉ PRIESTORY  A  ZARIADENIA</a:t>
            </a:r>
            <a:endParaRPr lang="cs-CZ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9" descr="P10129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4508500"/>
            <a:ext cx="2519363" cy="18907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5843" name="Picture 10" descr="P10129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4221163"/>
            <a:ext cx="2449513" cy="1838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5844" name="Picture 11" descr="P10129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500438"/>
            <a:ext cx="2376487" cy="17827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5845" name="Picture 12" descr="P10129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2492375"/>
            <a:ext cx="2592387" cy="19446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6897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540750" cy="2449512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a 3 posteľové izby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kuchynka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sociálne zariadenie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sk-SK" sz="24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title"/>
          </p:nvPr>
        </p:nvSpPr>
        <p:spPr>
          <a:xfrm>
            <a:off x="179388" y="692150"/>
            <a:ext cx="8785225" cy="706438"/>
          </a:xfrm>
        </p:spPr>
        <p:txBody>
          <a:bodyPr/>
          <a:lstStyle/>
          <a:p>
            <a:pPr marL="54864" algn="l"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rgbClr val="FFC000"/>
                </a:solidFill>
                <a:effectLst/>
                <a:latin typeface="Impact" pitchFamily="34" charset="0"/>
              </a:rPr>
              <a:t>Ubytovňa</a:t>
            </a:r>
            <a:endParaRPr lang="en-US" sz="3200" dirty="0" smtClean="0">
              <a:solidFill>
                <a:srgbClr val="FFC000"/>
              </a:solidFill>
              <a:effectLst/>
              <a:latin typeface="Impact" pitchFamily="34" charset="0"/>
            </a:endParaRPr>
          </a:p>
        </p:txBody>
      </p:sp>
      <p:sp>
        <p:nvSpPr>
          <p:cNvPr id="35848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VÝCVIKOVÉ PRIESTORY  A  ZARIADENIA</a:t>
            </a:r>
            <a:endParaRPr lang="cs-CZ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Rectangle 17"/>
          <p:cNvSpPr>
            <a:spLocks noChangeArrowheads="1"/>
          </p:cNvSpPr>
          <p:nvPr/>
        </p:nvSpPr>
        <p:spPr bwMode="auto">
          <a:xfrm>
            <a:off x="179388" y="320675"/>
            <a:ext cx="8964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3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ŠTRUKTÚRA</a:t>
            </a:r>
            <a:endParaRPr lang="cs-CZ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457200" y="962025"/>
          <a:ext cx="8229600" cy="549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hronsek-hospodaska c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1339850"/>
            <a:ext cx="6911975" cy="50657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 rot="-120000">
            <a:off x="5219700" y="2349500"/>
            <a:ext cx="647700" cy="209550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k-SK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 rot="-120000">
            <a:off x="5005388" y="4456113"/>
            <a:ext cx="1565275" cy="258762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k-SK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 rot="-180000">
            <a:off x="1619250" y="3644900"/>
            <a:ext cx="747713" cy="214313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k-SK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6870" name="Rectangle 8"/>
          <p:cNvSpPr>
            <a:spLocks noChangeArrowheads="1"/>
          </p:cNvSpPr>
          <p:nvPr/>
        </p:nvSpPr>
        <p:spPr bwMode="auto">
          <a:xfrm rot="240000">
            <a:off x="6372225" y="1916113"/>
            <a:ext cx="71438" cy="685800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k-SK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3193" name="Text Box 16"/>
          <p:cNvSpPr txBox="1">
            <a:spLocks noChangeArrowheads="1"/>
          </p:cNvSpPr>
          <p:nvPr/>
        </p:nvSpPr>
        <p:spPr bwMode="auto">
          <a:xfrm>
            <a:off x="7380288" y="1341438"/>
            <a:ext cx="1763712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1 – kancelárie,</a:t>
            </a:r>
          </a:p>
          <a:p>
            <a:pPr>
              <a:defRPr/>
            </a:pP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      učebňa</a:t>
            </a:r>
            <a:endParaRPr lang="en-US" sz="1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" pitchFamily="18" charset="0"/>
            </a:endParaRPr>
          </a:p>
          <a:p>
            <a:pPr>
              <a:defRPr/>
            </a:pP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  </a:t>
            </a:r>
          </a:p>
          <a:p>
            <a:pPr>
              <a:defRPr/>
            </a:pP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2 –  psinec</a:t>
            </a:r>
            <a:endParaRPr lang="en-US" sz="1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" pitchFamily="18" charset="0"/>
            </a:endParaRPr>
          </a:p>
          <a:p>
            <a:pPr>
              <a:defRPr/>
            </a:pP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   </a:t>
            </a:r>
          </a:p>
          <a:p>
            <a:pPr>
              <a:defRPr/>
            </a:pP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3 –  auto park</a:t>
            </a:r>
          </a:p>
          <a:p>
            <a:pPr>
              <a:defRPr/>
            </a:pP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  </a:t>
            </a:r>
          </a:p>
          <a:p>
            <a:pPr>
              <a:defRPr/>
            </a:pP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4 – budova pre výcvik psovodov a psov</a:t>
            </a:r>
          </a:p>
          <a:p>
            <a:pPr>
              <a:defRPr/>
            </a:pPr>
            <a:endParaRPr lang="sk-SK" sz="1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" pitchFamily="18" charset="0"/>
            </a:endParaRPr>
          </a:p>
          <a:p>
            <a:pPr>
              <a:defRPr/>
            </a:pPr>
            <a:r>
              <a:rPr lang="sk-SK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5 – výcviková budova a telocvičňa</a:t>
            </a:r>
          </a:p>
          <a:p>
            <a:pPr>
              <a:defRPr/>
            </a:pPr>
            <a:endPara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" pitchFamily="18" charset="0"/>
            </a:endParaRPr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6011863" y="2708275"/>
            <a:ext cx="574675" cy="227013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k-SK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4572000" y="3284538"/>
            <a:ext cx="433388" cy="227012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36874" name="Rectangle 12"/>
          <p:cNvSpPr>
            <a:spLocks noChangeArrowheads="1"/>
          </p:cNvSpPr>
          <p:nvPr/>
        </p:nvSpPr>
        <p:spPr bwMode="auto">
          <a:xfrm>
            <a:off x="4716463" y="3500438"/>
            <a:ext cx="141287" cy="377825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k-SK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title"/>
          </p:nvPr>
        </p:nvSpPr>
        <p:spPr>
          <a:xfrm>
            <a:off x="179388" y="692150"/>
            <a:ext cx="8785225" cy="706438"/>
          </a:xfrm>
        </p:spPr>
        <p:txBody>
          <a:bodyPr/>
          <a:lstStyle/>
          <a:p>
            <a:pPr marL="54864" algn="l"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rgbClr val="FFC000"/>
                </a:solidFill>
                <a:effectLst/>
                <a:latin typeface="Impact" pitchFamily="34" charset="0"/>
              </a:rPr>
              <a:t>Hronsek</a:t>
            </a:r>
            <a:endParaRPr lang="en-US" sz="3200" dirty="0" smtClean="0">
              <a:solidFill>
                <a:srgbClr val="FFC000"/>
              </a:solidFill>
              <a:effectLst/>
              <a:latin typeface="Impact" pitchFamily="34" charset="0"/>
            </a:endParaRPr>
          </a:p>
        </p:txBody>
      </p:sp>
      <p:sp>
        <p:nvSpPr>
          <p:cNvPr id="36876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VÝCVIKOVÉ PRIESTORY  A  ZARIADENIA</a:t>
            </a:r>
            <a:endParaRPr lang="cs-CZ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8" descr="P10128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3843338"/>
            <a:ext cx="2808287" cy="21066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7891" name="Picture 2" descr="P10128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1484313"/>
            <a:ext cx="3168650" cy="23764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7892" name="Picture 3" descr="P10128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3827463"/>
            <a:ext cx="3167062" cy="23764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7893" name="Picture 6" descr="P10128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2924175"/>
            <a:ext cx="2735263" cy="20526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1031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540750" cy="2449512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prekážková dráha</a:t>
            </a:r>
            <a:endParaRPr lang="en-US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výcviková budova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psinec</a:t>
            </a:r>
            <a:endParaRPr lang="en-US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sk-SK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title"/>
          </p:nvPr>
        </p:nvSpPr>
        <p:spPr>
          <a:xfrm>
            <a:off x="179388" y="692150"/>
            <a:ext cx="8785225" cy="706438"/>
          </a:xfrm>
        </p:spPr>
        <p:txBody>
          <a:bodyPr/>
          <a:lstStyle/>
          <a:p>
            <a:pPr marL="54864" algn="l"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rgbClr val="FFC000"/>
                </a:solidFill>
                <a:effectLst/>
                <a:latin typeface="Impact" pitchFamily="34" charset="0"/>
              </a:rPr>
              <a:t>Výcvik psovodov a psov</a:t>
            </a:r>
            <a:endParaRPr lang="en-US" sz="3200" dirty="0" smtClean="0">
              <a:solidFill>
                <a:srgbClr val="FFC000"/>
              </a:solidFill>
              <a:effectLst/>
              <a:latin typeface="Impact" pitchFamily="34" charset="0"/>
            </a:endParaRPr>
          </a:p>
        </p:txBody>
      </p:sp>
      <p:sp>
        <p:nvSpPr>
          <p:cNvPr id="37896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VÝCVIKOVÉ PRIESTORY  A  ZARIADENIA</a:t>
            </a:r>
            <a:endParaRPr lang="cs-CZ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4" descr="P10128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349500"/>
            <a:ext cx="2663825" cy="2000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8915" name="Picture 15" descr="P10128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349500"/>
            <a:ext cx="2663825" cy="2000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8916" name="Picture 16" descr="P10128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2638" y="4724400"/>
            <a:ext cx="1655762" cy="12414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8917" name="Picture 17" descr="P101286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5825" y="836613"/>
            <a:ext cx="1439863" cy="10810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8918" name="Picture 18" descr="P101286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888" y="2349500"/>
            <a:ext cx="2700337" cy="20256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8919" name="Picture 21" descr="P101286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838" y="4724400"/>
            <a:ext cx="1655762" cy="12414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8920" name="Picture 23" descr="P101286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836613"/>
            <a:ext cx="1441450" cy="10810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8921" name="Picture 24" descr="P10128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5825" y="4724400"/>
            <a:ext cx="1657350" cy="1243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8922" name="Picture 25" descr="P101286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850" y="4724400"/>
            <a:ext cx="1655763" cy="1243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8923" name="Picture 20" descr="P101286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625" y="4724400"/>
            <a:ext cx="1657350" cy="12414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0015" name="Rectangle 31"/>
          <p:cNvSpPr>
            <a:spLocks noGrp="1" noChangeArrowheads="1"/>
          </p:cNvSpPr>
          <p:nvPr>
            <p:ph type="body" idx="1"/>
          </p:nvPr>
        </p:nvSpPr>
        <p:spPr>
          <a:xfrm>
            <a:off x="179388" y="1452563"/>
            <a:ext cx="8540750" cy="2449512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zariadené miestnosti</a:t>
            </a:r>
            <a:endParaRPr lang="en-US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rôzne druhy simulátorov a predmetov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sk-SK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Rectangle 12"/>
          <p:cNvSpPr>
            <a:spLocks noGrp="1" noChangeArrowheads="1"/>
          </p:cNvSpPr>
          <p:nvPr>
            <p:ph type="title"/>
          </p:nvPr>
        </p:nvSpPr>
        <p:spPr>
          <a:xfrm>
            <a:off x="179388" y="692150"/>
            <a:ext cx="8785225" cy="706438"/>
          </a:xfrm>
        </p:spPr>
        <p:txBody>
          <a:bodyPr/>
          <a:lstStyle/>
          <a:p>
            <a:pPr marL="54864" algn="l"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rgbClr val="FFC000"/>
                </a:solidFill>
                <a:effectLst/>
                <a:latin typeface="Impact" pitchFamily="34" charset="0"/>
              </a:rPr>
              <a:t>Budova pre kynologický výcvik</a:t>
            </a:r>
            <a:endParaRPr lang="en-US" sz="3200" dirty="0" smtClean="0">
              <a:solidFill>
                <a:srgbClr val="FFC000"/>
              </a:solidFill>
              <a:effectLst/>
              <a:latin typeface="Impact" pitchFamily="34" charset="0"/>
            </a:endParaRPr>
          </a:p>
        </p:txBody>
      </p:sp>
      <p:sp>
        <p:nvSpPr>
          <p:cNvPr id="38926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VÝCVIKOVÉ PRIESTORY  A  ZARIADENIA</a:t>
            </a:r>
            <a:endParaRPr lang="cs-CZ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4" descr="P10128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75" y="3213100"/>
            <a:ext cx="1946275" cy="14605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9939" name="Picture 15" descr="P10128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563" y="3213100"/>
            <a:ext cx="1974850" cy="14811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9940" name="Picture 16" descr="P10128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75" y="3213100"/>
            <a:ext cx="1943100" cy="14589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9941" name="Picture 17" descr="P101287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3213100"/>
            <a:ext cx="1944687" cy="14589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9942" name="Picture 18" descr="P10128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125" y="1341438"/>
            <a:ext cx="2232025" cy="16748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9943" name="Picture 19" descr="P101287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638" y="1341438"/>
            <a:ext cx="2232025" cy="16748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9944" name="Picture 20" descr="P101287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875" y="4868863"/>
            <a:ext cx="1944688" cy="14589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9945" name="Picture 21" descr="P101287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6725" y="4868863"/>
            <a:ext cx="1944688" cy="14589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9946" name="Picture 22" descr="P101287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7050" y="4868863"/>
            <a:ext cx="1943100" cy="1457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9947" name="Picture 23" descr="P101288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16463" y="4868863"/>
            <a:ext cx="1944687" cy="14605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2062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540750" cy="2449512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</a:rPr>
              <a:t>zariadené miestnosti</a:t>
            </a:r>
            <a:endParaRPr lang="en-US" sz="2000" dirty="0" smtClean="0">
              <a:solidFill>
                <a:schemeClr val="tx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</a:rPr>
              <a:t>telocvičňa</a:t>
            </a:r>
            <a:endParaRPr lang="en-US" sz="2000" dirty="0" smtClean="0">
              <a:solidFill>
                <a:schemeClr val="tx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</a:rPr>
              <a:t>slepá a imitačná munícia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sk-SK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Rectangle 12"/>
          <p:cNvSpPr>
            <a:spLocks noGrp="1" noChangeArrowheads="1"/>
          </p:cNvSpPr>
          <p:nvPr>
            <p:ph type="title"/>
          </p:nvPr>
        </p:nvSpPr>
        <p:spPr>
          <a:xfrm>
            <a:off x="179388" y="692150"/>
            <a:ext cx="8785225" cy="706438"/>
          </a:xfrm>
        </p:spPr>
        <p:txBody>
          <a:bodyPr/>
          <a:lstStyle/>
          <a:p>
            <a:pPr marL="54864" algn="l"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rgbClr val="FFC000"/>
                </a:solidFill>
                <a:effectLst/>
                <a:latin typeface="Impact" pitchFamily="34" charset="0"/>
              </a:rPr>
              <a:t>Výcviková budova</a:t>
            </a:r>
            <a:endParaRPr lang="en-US" sz="3200" dirty="0" smtClean="0">
              <a:solidFill>
                <a:srgbClr val="FFC000"/>
              </a:solidFill>
              <a:effectLst/>
              <a:latin typeface="Impact" pitchFamily="34" charset="0"/>
            </a:endParaRPr>
          </a:p>
        </p:txBody>
      </p:sp>
      <p:sp>
        <p:nvSpPr>
          <p:cNvPr id="39950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VÝCVIKOVÉ PRIESTORY  A  ZARIADENIA</a:t>
            </a:r>
            <a:endParaRPr lang="cs-CZ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hronsek-technicka c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604963"/>
            <a:ext cx="5689600" cy="505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3492500" y="3771900"/>
            <a:ext cx="69850" cy="20161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40964" name="Rectangle 6"/>
          <p:cNvSpPr>
            <a:spLocks noChangeArrowheads="1"/>
          </p:cNvSpPr>
          <p:nvPr/>
        </p:nvSpPr>
        <p:spPr bwMode="auto">
          <a:xfrm rot="-840000">
            <a:off x="5940425" y="1679575"/>
            <a:ext cx="204788" cy="6985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40965" name="Rectangle 7"/>
          <p:cNvSpPr>
            <a:spLocks noChangeArrowheads="1"/>
          </p:cNvSpPr>
          <p:nvPr/>
        </p:nvSpPr>
        <p:spPr bwMode="auto">
          <a:xfrm>
            <a:off x="7308850" y="1751013"/>
            <a:ext cx="136525" cy="66675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94216" name="Text Box 16"/>
          <p:cNvSpPr txBox="1">
            <a:spLocks noChangeArrowheads="1"/>
          </p:cNvSpPr>
          <p:nvPr/>
        </p:nvSpPr>
        <p:spPr bwMode="auto">
          <a:xfrm>
            <a:off x="7451725" y="1617663"/>
            <a:ext cx="1439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   </a:t>
            </a:r>
            <a:r>
              <a:rPr lang="sk-SK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strelnica</a:t>
            </a:r>
            <a:endParaRPr lang="en-US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" pitchFamily="18" charset="0"/>
            </a:endParaRPr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title"/>
          </p:nvPr>
        </p:nvSpPr>
        <p:spPr>
          <a:xfrm>
            <a:off x="179388" y="692150"/>
            <a:ext cx="8785225" cy="706438"/>
          </a:xfrm>
        </p:spPr>
        <p:txBody>
          <a:bodyPr/>
          <a:lstStyle/>
          <a:p>
            <a:pPr marL="54864" algn="l"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rgbClr val="FFC000"/>
                </a:solidFill>
                <a:effectLst/>
                <a:latin typeface="Impact" pitchFamily="34" charset="0"/>
              </a:rPr>
              <a:t>Hronsek – výcvikový priestor</a:t>
            </a:r>
            <a:endParaRPr lang="en-US" sz="3200" dirty="0" smtClean="0">
              <a:solidFill>
                <a:srgbClr val="FFC000"/>
              </a:solidFill>
              <a:effectLst/>
              <a:latin typeface="Impact" pitchFamily="34" charset="0"/>
            </a:endParaRPr>
          </a:p>
        </p:txBody>
      </p:sp>
      <p:sp>
        <p:nvSpPr>
          <p:cNvPr id="40968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VÝCVIKOVÉ PRIESTORY  A  ZARIADENIA</a:t>
            </a:r>
            <a:endParaRPr lang="cs-CZ" sz="3600" b="1">
              <a:latin typeface="Impact" pitchFamily="34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7308850" y="2078038"/>
            <a:ext cx="14398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" pitchFamily="18" charset="0"/>
              </a:rPr>
              <a:t>asfaltové a lesné cesty</a:t>
            </a:r>
            <a:endParaRPr lang="en-US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4" descr="P10128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025" y="2897188"/>
            <a:ext cx="2376488" cy="17843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1987" name="Picture 15" descr="P10128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5962" y="2150033"/>
            <a:ext cx="2695625" cy="202135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1988" name="Picture 21" descr="P10128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37063"/>
            <a:ext cx="2544763" cy="19097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1989" name="Picture 25" descr="P101289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4221163"/>
            <a:ext cx="2911475" cy="218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1990" name="Picture 26" descr="P10128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788" y="1398588"/>
            <a:ext cx="2551112" cy="19145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1991" name="Picture 27" descr="P101289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25" y="3644900"/>
            <a:ext cx="2479675" cy="18605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3090" name="Rectangle 34"/>
          <p:cNvSpPr>
            <a:spLocks noGrp="1" noChangeArrowheads="1"/>
          </p:cNvSpPr>
          <p:nvPr>
            <p:ph type="body" idx="1"/>
          </p:nvPr>
        </p:nvSpPr>
        <p:spPr>
          <a:xfrm>
            <a:off x="187325" y="1448359"/>
            <a:ext cx="3671887" cy="1555750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asfaltové cesty</a:t>
            </a:r>
            <a:endParaRPr lang="en-US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lesné a nespevnené cesty</a:t>
            </a:r>
            <a:endParaRPr lang="en-US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výcvikové vozidlá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sk-SK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Rectangle 12"/>
          <p:cNvSpPr>
            <a:spLocks noGrp="1" noChangeArrowheads="1"/>
          </p:cNvSpPr>
          <p:nvPr>
            <p:ph type="title"/>
          </p:nvPr>
        </p:nvSpPr>
        <p:spPr>
          <a:xfrm>
            <a:off x="179388" y="692150"/>
            <a:ext cx="8785225" cy="706438"/>
          </a:xfrm>
        </p:spPr>
        <p:txBody>
          <a:bodyPr/>
          <a:lstStyle/>
          <a:p>
            <a:pPr marL="54864" algn="l"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rgbClr val="FFC000"/>
                </a:solidFill>
                <a:effectLst/>
                <a:latin typeface="Impact" pitchFamily="34" charset="0"/>
              </a:rPr>
              <a:t>Hronsek – výcvikový priestor</a:t>
            </a:r>
            <a:endParaRPr lang="en-US" sz="3200" dirty="0" smtClean="0">
              <a:solidFill>
                <a:srgbClr val="FFC000"/>
              </a:solidFill>
              <a:effectLst/>
              <a:latin typeface="Impact" pitchFamily="34" charset="0"/>
            </a:endParaRPr>
          </a:p>
        </p:txBody>
      </p:sp>
      <p:sp>
        <p:nvSpPr>
          <p:cNvPr id="41994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VÝCVIKOVÉ PRIESTORY  A  ZARIADENIA</a:t>
            </a:r>
            <a:endParaRPr lang="cs-CZ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P10128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546350"/>
            <a:ext cx="2232025" cy="1673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3011" name="Picture 7" descr="P10128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836613"/>
            <a:ext cx="3024188" cy="22685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3012" name="Picture 8" descr="P101288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508500"/>
            <a:ext cx="2232025" cy="1673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3013" name="Picture 9" descr="P10128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2565400"/>
            <a:ext cx="2233613" cy="167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4098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179388" y="1426722"/>
            <a:ext cx="8540750" cy="1150937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ručné zbrane (pištoľ, samopal)</a:t>
            </a:r>
            <a:endParaRPr lang="en-US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streľba do budovy</a:t>
            </a:r>
            <a:endParaRPr lang="en-US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streľba z budovy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sk-SK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3015" name="Picture 20" descr="P101289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0338" y="4508500"/>
            <a:ext cx="2232025" cy="16748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3016" name="Picture 21" descr="P101289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725" y="3573463"/>
            <a:ext cx="3382963" cy="25384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2" name="Rectangle 12"/>
          <p:cNvSpPr>
            <a:spLocks noGrp="1" noChangeArrowheads="1"/>
          </p:cNvSpPr>
          <p:nvPr>
            <p:ph type="title"/>
          </p:nvPr>
        </p:nvSpPr>
        <p:spPr>
          <a:xfrm>
            <a:off x="179388" y="692150"/>
            <a:ext cx="8785225" cy="706438"/>
          </a:xfrm>
        </p:spPr>
        <p:txBody>
          <a:bodyPr/>
          <a:lstStyle/>
          <a:p>
            <a:pPr marL="54864" algn="l"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rgbClr val="FFC000"/>
                </a:solidFill>
                <a:effectLst/>
                <a:latin typeface="Impact" pitchFamily="34" charset="0"/>
              </a:rPr>
              <a:t>Strelnice</a:t>
            </a:r>
            <a:endParaRPr lang="en-US" sz="3200" dirty="0" smtClean="0">
              <a:solidFill>
                <a:srgbClr val="FFC000"/>
              </a:solidFill>
              <a:effectLst/>
              <a:latin typeface="Impact" pitchFamily="34" charset="0"/>
            </a:endParaRPr>
          </a:p>
        </p:txBody>
      </p:sp>
      <p:sp>
        <p:nvSpPr>
          <p:cNvPr id="43018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VÝCVIKOVÉ PRIESTORY  A  ZARIADENIA</a:t>
            </a:r>
            <a:endParaRPr lang="cs-CZ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6706"/>
            <a:ext cx="9144000" cy="633413"/>
          </a:xfrm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sk-SK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HLAVNÉ ÚLOHY</a:t>
            </a:r>
            <a:endParaRPr lang="cs-CZ" sz="36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19459" name="Picture 4" descr="P1010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503863"/>
            <a:ext cx="2376487" cy="11398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9460" name="Picture 5" descr="Obrázok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5495925"/>
            <a:ext cx="2232025" cy="11604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9461" name="Picture 6" descr="Obrázok 1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5503863"/>
            <a:ext cx="1943100" cy="1165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9462" name="Picture 9" descr="Schránka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588" y="5503863"/>
            <a:ext cx="2233612" cy="1165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9463" name="Rectangle 3"/>
          <p:cNvSpPr>
            <a:spLocks noChangeArrowheads="1"/>
          </p:cNvSpPr>
          <p:nvPr/>
        </p:nvSpPr>
        <p:spPr bwMode="auto">
          <a:xfrm>
            <a:off x="468313" y="1484313"/>
            <a:ext cx="82296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r>
              <a:rPr lang="sk-SK" b="1" dirty="0">
                <a:latin typeface="Garamond" pitchFamily="18" charset="0"/>
              </a:rPr>
              <a:t>zabezpečuje odborný výcvik a </a:t>
            </a:r>
            <a:r>
              <a:rPr lang="sk-SK" b="1" dirty="0" err="1" smtClean="0">
                <a:latin typeface="Garamond" pitchFamily="18" charset="0"/>
              </a:rPr>
              <a:t>kariérové</a:t>
            </a:r>
            <a:r>
              <a:rPr lang="sk-SK" b="1" dirty="0" smtClean="0">
                <a:latin typeface="Garamond" pitchFamily="18" charset="0"/>
              </a:rPr>
              <a:t> </a:t>
            </a:r>
            <a:r>
              <a:rPr lang="sk-SK" b="1" dirty="0">
                <a:latin typeface="Garamond" pitchFamily="18" charset="0"/>
              </a:rPr>
              <a:t>kurzy pre príslušníkov VP</a:t>
            </a: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endParaRPr lang="sk-SK" b="1" dirty="0">
              <a:latin typeface="Garamond" pitchFamily="18" charset="0"/>
            </a:endParaRP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r>
              <a:rPr lang="sk-SK" b="1" dirty="0">
                <a:latin typeface="Garamond" pitchFamily="18" charset="0"/>
              </a:rPr>
              <a:t>vykonáva výcvik psovodov a psov</a:t>
            </a: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endParaRPr lang="sk-SK" b="1" dirty="0">
              <a:latin typeface="Garamond" pitchFamily="18" charset="0"/>
            </a:endParaRP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r>
              <a:rPr lang="sk-SK" b="1" dirty="0">
                <a:latin typeface="Garamond" pitchFamily="18" charset="0"/>
              </a:rPr>
              <a:t>vykonáva školenia, kurzy a výcvik podľa potrieb a požiadaviek</a:t>
            </a: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endParaRPr lang="sk-SK" b="1" dirty="0">
              <a:latin typeface="Garamond" pitchFamily="18" charset="0"/>
            </a:endParaRP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r>
              <a:rPr lang="sk-SK" b="1" dirty="0">
                <a:latin typeface="Garamond" pitchFamily="18" charset="0"/>
              </a:rPr>
              <a:t>zabezpečuje a vykonáva cvičenia a výcvik s príslušníkmi zahraničných armád</a:t>
            </a: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endParaRPr lang="sk-SK" b="1" dirty="0">
              <a:latin typeface="Garamond" pitchFamily="18" charset="0"/>
            </a:endParaRP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r>
              <a:rPr lang="sk-SK" b="1" dirty="0">
                <a:latin typeface="Garamond" pitchFamily="18" charset="0"/>
              </a:rPr>
              <a:t>podieľa sa na spracovaní odborných smerníc, nariadení a dokumentov</a:t>
            </a: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endParaRPr lang="sk-SK" b="1" dirty="0">
              <a:latin typeface="Garamond" pitchFamily="18" charset="0"/>
            </a:endParaRP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r>
              <a:rPr lang="sk-SK" b="1" dirty="0">
                <a:latin typeface="Garamond" pitchFamily="18" charset="0"/>
              </a:rPr>
              <a:t>zjednocuje obsah a metodiku odbornej prípravy školených odborností VP</a:t>
            </a: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endParaRPr lang="sk-SK" b="1" dirty="0">
              <a:latin typeface="Garamond" pitchFamily="18" charset="0"/>
            </a:endParaRP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r>
              <a:rPr lang="sk-SK" b="1" dirty="0">
                <a:latin typeface="Garamond" pitchFamily="18" charset="0"/>
              </a:rPr>
              <a:t>zabezpečuje výcvik </a:t>
            </a:r>
            <a:r>
              <a:rPr lang="sk-SK" b="1" dirty="0" smtClean="0">
                <a:latin typeface="Garamond" pitchFamily="18" charset="0"/>
              </a:rPr>
              <a:t>príslušníkov </a:t>
            </a:r>
            <a:r>
              <a:rPr lang="sk-SK" b="1" dirty="0">
                <a:latin typeface="Garamond" pitchFamily="18" charset="0"/>
              </a:rPr>
              <a:t>VP pred vyslaním do zahraničných misií</a:t>
            </a: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endParaRPr lang="sk-SK" b="1" dirty="0">
              <a:latin typeface="Garamond" pitchFamily="18" charset="0"/>
            </a:endParaRP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r>
              <a:rPr lang="sk-SK" b="1" dirty="0">
                <a:latin typeface="Garamond" pitchFamily="18" charset="0"/>
              </a:rPr>
              <a:t>spolupracuje s ostatnými bezpečnostnými zložkami SR</a:t>
            </a:r>
            <a:endParaRPr lang="cs-CZ" b="1" dirty="0">
              <a:latin typeface="Garamond" pitchFamily="18" charset="0"/>
            </a:endParaRP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endParaRPr lang="sk-SK" b="1" dirty="0">
              <a:latin typeface="Garamond" pitchFamily="18" charset="0"/>
            </a:endParaRPr>
          </a:p>
          <a:p>
            <a:pPr marL="342900" indent="-342900" algn="just" eaLnBrk="1" hangingPunct="1">
              <a:lnSpc>
                <a:spcPct val="80000"/>
              </a:lnSpc>
              <a:buClr>
                <a:schemeClr val="accent3"/>
              </a:buClr>
              <a:buFont typeface="Wingdings" pitchFamily="2" charset="2"/>
              <a:buChar char="Ø"/>
            </a:pPr>
            <a:r>
              <a:rPr lang="sk-SK" b="1" dirty="0">
                <a:latin typeface="Garamond" pitchFamily="18" charset="0"/>
              </a:rPr>
              <a:t>podieľa sa na výcviku príslušníkov OS SR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351837" cy="4392612"/>
          </a:xfrm>
        </p:spPr>
        <p:txBody>
          <a:bodyPr>
            <a:normAutofit/>
          </a:bodyPr>
          <a:lstStyle/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Výcvik psovodov a psov</a:t>
            </a: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Výcvik vodičov</a:t>
            </a: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Ochrana a sprevádzanie</a:t>
            </a: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Strelecký výcvik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sk-SK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Prehľadávacie</a:t>
            </a:r>
            <a:r>
              <a:rPr lang="sk-SK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operácie</a:t>
            </a: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Poriadková polícia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sk-SK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Dopravná polícia</a:t>
            </a: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484" name="Rectangle 11"/>
          <p:cNvSpPr>
            <a:spLocks noChangeArrowheads="1"/>
          </p:cNvSpPr>
          <p:nvPr/>
        </p:nvSpPr>
        <p:spPr bwMode="auto">
          <a:xfrm>
            <a:off x="0" y="26035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sk-SK" sz="3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KURZY  A  VÝCVIKY</a:t>
            </a:r>
            <a:endParaRPr lang="cs-CZ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8" descr="P10127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2996952"/>
            <a:ext cx="1816100" cy="24209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77170"/>
            <a:ext cx="5040312" cy="1833562"/>
          </a:xfrm>
        </p:spPr>
        <p:txBody>
          <a:bodyPr>
            <a:norm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hliadkovanie</a:t>
            </a:r>
            <a:endParaRPr lang="en-US" sz="20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stráženie</a:t>
            </a:r>
            <a:endParaRPr lang="en-US" sz="20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detekcia drog</a:t>
            </a:r>
            <a:endParaRPr lang="en-US" sz="20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sk-SK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detekcia výbušnín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en-US" sz="20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en-US" sz="20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6073" name="Rectangle 9"/>
          <p:cNvSpPr>
            <a:spLocks noChangeArrowheads="1"/>
          </p:cNvSpPr>
          <p:nvPr/>
        </p:nvSpPr>
        <p:spPr bwMode="auto">
          <a:xfrm>
            <a:off x="611188" y="765175"/>
            <a:ext cx="83534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sk-SK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Výcvik psovodov a psov</a:t>
            </a:r>
            <a:endParaRPr lang="cs-CZ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21509" name="Picture 11" descr="Schránka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268413"/>
            <a:ext cx="3016250" cy="19065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1510" name="Picture 12" descr="Obrázok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2781300"/>
            <a:ext cx="2808287" cy="17208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1511" name="Picture 10" descr="Schránka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825" y="4437063"/>
            <a:ext cx="3600450" cy="18986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1512" name="Picture 16" descr="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8538" y="4808537"/>
            <a:ext cx="2374900" cy="17811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1513" name="Picture 17" descr="P10126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3284538"/>
            <a:ext cx="1811337" cy="24145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1514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sz="3600" b="1">
              <a:latin typeface="Impact" pitchFamily="34" charset="0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0" y="26035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KURZY  A  VÝCVIKY</a:t>
            </a:r>
            <a:endParaRPr lang="cs-CZ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12" descr="D:\DOWNLOAD\Schránka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8350" y="4221088"/>
            <a:ext cx="4170114" cy="227688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2539" name="Picture 11" descr="D:\DOWNLOAD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784878"/>
            <a:ext cx="4143126" cy="19900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2541" name="Picture 13" descr="D:\DOWNLOAD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405300"/>
            <a:ext cx="4682100" cy="20635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2531" name="Picture 6" descr="Obrázok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3725" y="2511425"/>
            <a:ext cx="4560888" cy="19256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533" name="Picture 8" descr="Obrázok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1782" y="5301209"/>
            <a:ext cx="3086568" cy="147810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22219" name="Rectangle 11"/>
          <p:cNvSpPr>
            <a:spLocks noChangeArrowheads="1"/>
          </p:cNvSpPr>
          <p:nvPr/>
        </p:nvSpPr>
        <p:spPr bwMode="auto">
          <a:xfrm>
            <a:off x="152400" y="1477082"/>
            <a:ext cx="418306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jazda v teréne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jazda v kolónach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vozidlá s ZVZZ</a:t>
            </a: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jazda na </a:t>
            </a:r>
            <a:r>
              <a:rPr lang="sk-SK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špec</a:t>
            </a: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vozidlách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95288" y="765175"/>
            <a:ext cx="85693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sk-SK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Výcvik vodičov</a:t>
            </a:r>
            <a:endParaRPr lang="cs-CZ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sz="3600" b="1">
              <a:latin typeface="Impact" pitchFamily="34" charset="0"/>
            </a:endParaRPr>
          </a:p>
        </p:txBody>
      </p:sp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0" y="26035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KURZY  A  VÝCVIKY</a:t>
            </a:r>
            <a:endParaRPr lang="cs-CZ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NDVD_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836613"/>
            <a:ext cx="4535487" cy="21129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57" name="Picture 8" descr="Schránka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565400"/>
            <a:ext cx="4530725" cy="19764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23244" name="Rectangle 12"/>
          <p:cNvSpPr>
            <a:spLocks noChangeArrowheads="1"/>
          </p:cNvSpPr>
          <p:nvPr/>
        </p:nvSpPr>
        <p:spPr bwMode="auto">
          <a:xfrm>
            <a:off x="323850" y="1341438"/>
            <a:ext cx="38877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určených osôb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vojenských kolón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95288" y="765175"/>
            <a:ext cx="85693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sk-SK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Ochrana a sprevádzanie</a:t>
            </a:r>
            <a:endParaRPr lang="cs-CZ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23562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sz="3600" b="1">
              <a:latin typeface="Impact" pitchFamily="34" charset="0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26035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KURZY  A  VÝCVIKY</a:t>
            </a:r>
            <a:endParaRPr lang="cs-CZ" sz="3600" b="1">
              <a:latin typeface="Impact" pitchFamily="34" charset="0"/>
            </a:endParaRPr>
          </a:p>
        </p:txBody>
      </p:sp>
      <p:pic>
        <p:nvPicPr>
          <p:cNvPr id="23564" name="Picture 12" descr="D:\FOTO\VIP a OaS 3-21.3\P1060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575" y="2320125"/>
            <a:ext cx="3946667" cy="222171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3565" name="Picture 13" descr="D:\FOTO\VIP 5PŠU 31.3-17.4\P1070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2183" y="4365625"/>
            <a:ext cx="3879042" cy="218364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3566" name="Picture 14" descr="D:\FOTO\VIP a OaS 3-21.3\P10607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6300" y="4575139"/>
            <a:ext cx="3068275" cy="172723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3567" name="Picture 15" descr="D:\DOWNLOAD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711889"/>
            <a:ext cx="2007641" cy="183738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Schránka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765175"/>
            <a:ext cx="4241800" cy="2428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4580" name="Picture 3" descr="Schránka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492375"/>
            <a:ext cx="3233737" cy="24018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4581" name="Picture 7" descr="Obrázok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606676"/>
            <a:ext cx="4465638" cy="22875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4582" name="Picture 8" descr="Schránka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4652963"/>
            <a:ext cx="2232025" cy="17176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4583" name="Picture 9" descr="P101128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0" y="2205038"/>
            <a:ext cx="2124075" cy="28321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24270" name="Rectangle 14"/>
          <p:cNvSpPr>
            <a:spLocks noChangeArrowheads="1"/>
          </p:cNvSpPr>
          <p:nvPr/>
        </p:nvSpPr>
        <p:spPr bwMode="auto">
          <a:xfrm>
            <a:off x="468313" y="1341438"/>
            <a:ext cx="3240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bojová streľba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odstreľovač</a:t>
            </a:r>
            <a:endParaRPr lang="sk-SK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súťaže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68313" y="765175"/>
            <a:ext cx="84963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sk-SK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Strelecký výcvik</a:t>
            </a:r>
            <a:endParaRPr lang="cs-CZ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sz="3600" b="1">
              <a:latin typeface="Impact" pitchFamily="34" charset="0"/>
            </a:endParaRPr>
          </a:p>
        </p:txBody>
      </p:sp>
      <p:sp>
        <p:nvSpPr>
          <p:cNvPr id="24588" name="Rectangle 11"/>
          <p:cNvSpPr>
            <a:spLocks noChangeArrowheads="1"/>
          </p:cNvSpPr>
          <p:nvPr/>
        </p:nvSpPr>
        <p:spPr bwMode="auto">
          <a:xfrm>
            <a:off x="0" y="26035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KURZY  A  VÝCVIKY</a:t>
            </a:r>
            <a:endParaRPr lang="cs-CZ" sz="3600" b="1">
              <a:latin typeface="Impact" pitchFamily="34" charset="0"/>
            </a:endParaRPr>
          </a:p>
        </p:txBody>
      </p:sp>
      <p:pic>
        <p:nvPicPr>
          <p:cNvPr id="1026" name="Picture 2" descr="D:\DOWNLOAD\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463" y="4077072"/>
            <a:ext cx="3702487" cy="251732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</p:pic>
      <p:pic>
        <p:nvPicPr>
          <p:cNvPr id="1027" name="Picture 3" descr="D:\DOWNLOAD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950" y="4678672"/>
            <a:ext cx="1655762" cy="19157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5" descr="P10104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3933825"/>
            <a:ext cx="1760537" cy="23479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3" name="Picture 2" descr="P7250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141663"/>
            <a:ext cx="4392612" cy="25034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4" name="Picture 6" descr="NDVD_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1103313"/>
            <a:ext cx="3600450" cy="2181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5" name="Picture 8" descr="NDVD_0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1663"/>
            <a:ext cx="2808288" cy="16129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25292" name="Rectangle 12"/>
          <p:cNvSpPr>
            <a:spLocks noChangeArrowheads="1"/>
          </p:cNvSpPr>
          <p:nvPr/>
        </p:nvSpPr>
        <p:spPr bwMode="auto">
          <a:xfrm>
            <a:off x="468313" y="1398588"/>
            <a:ext cx="48958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pohyb v zastavanej oblasti </a:t>
            </a: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vstupovanie a pohyb v budove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sk-SK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 použitím služobných psov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5607" name="Picture 14" descr="Schránka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4649788"/>
            <a:ext cx="3417887" cy="2208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68313" y="765175"/>
            <a:ext cx="84963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sk-SK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Prehľadávacie</a:t>
            </a:r>
            <a:r>
              <a:rPr lang="sk-SK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operácie</a:t>
            </a:r>
            <a:endParaRPr lang="cs-CZ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sz="3600" b="1">
              <a:latin typeface="Impact" pitchFamily="34" charset="0"/>
            </a:endParaRPr>
          </a:p>
        </p:txBody>
      </p:sp>
      <p:sp>
        <p:nvSpPr>
          <p:cNvPr id="25610" name="Rectangle 11"/>
          <p:cNvSpPr>
            <a:spLocks noChangeArrowheads="1"/>
          </p:cNvSpPr>
          <p:nvPr/>
        </p:nvSpPr>
        <p:spPr bwMode="auto">
          <a:xfrm>
            <a:off x="0" y="26035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3600" b="1">
                <a:latin typeface="Impact" pitchFamily="34" charset="0"/>
              </a:rPr>
              <a:t>KURZY  A  VÝCVIKY</a:t>
            </a:r>
            <a:endParaRPr lang="cs-CZ" sz="3600" b="1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dliatok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dliatok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dlia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8DFAE79F472E4AB16977C0B6A053F0" ma:contentTypeVersion="0" ma:contentTypeDescription="Umožňuje vytvoriť nový dokument." ma:contentTypeScope="" ma:versionID="481fe6976840e267d174049b8deb186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c03bc20b3b442f8046c3eea305e142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48E801-664C-4BB3-9A90-952D05C51B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458CDA-E841-4C23-84DE-B6D29C2951EA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5ED9CBA-ABDD-437A-8B62-97C85C5CE0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5650</TotalTime>
  <Words>555</Words>
  <Application>Microsoft Office PowerPoint</Application>
  <PresentationFormat>Prezentácia na obrazovke (4:3)</PresentationFormat>
  <Paragraphs>220</Paragraphs>
  <Slides>26</Slides>
  <Notes>20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6" baseType="lpstr">
      <vt:lpstr>Arial</vt:lpstr>
      <vt:lpstr>Century</vt:lpstr>
      <vt:lpstr>Franklin Gothic Medium</vt:lpstr>
      <vt:lpstr>Garamond</vt:lpstr>
      <vt:lpstr>Impact</vt:lpstr>
      <vt:lpstr>Rockwell</vt:lpstr>
      <vt:lpstr>Times New Roman</vt:lpstr>
      <vt:lpstr>Wingdings</vt:lpstr>
      <vt:lpstr>Wingdings 2</vt:lpstr>
      <vt:lpstr>Odliatok</vt:lpstr>
      <vt:lpstr>Prezentácia programu PowerPoint</vt:lpstr>
      <vt:lpstr>Prezentácia programu PowerPoint</vt:lpstr>
      <vt:lpstr>HLAVNÉ ÚLOHY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Vlkanová</vt:lpstr>
      <vt:lpstr>Učebne</vt:lpstr>
      <vt:lpstr>Jedáleň</vt:lpstr>
      <vt:lpstr>Ubytovňa</vt:lpstr>
      <vt:lpstr>Hronsek</vt:lpstr>
      <vt:lpstr>Výcvik psovodov a psov</vt:lpstr>
      <vt:lpstr>Budova pre kynologický výcvik</vt:lpstr>
      <vt:lpstr>Výcviková budova</vt:lpstr>
      <vt:lpstr>Hronsek – výcvikový priestor</vt:lpstr>
      <vt:lpstr>Hronsek – výcvikový priestor</vt:lpstr>
      <vt:lpstr>Strelnice</vt:lpstr>
    </vt:vector>
  </TitlesOfParts>
  <Company>Vojenská polícia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VÝCVIKOVÉ  CENTRUM VOJENSKEJ POLÍCIE LIPTOVSKÝ MIKULÁŠ</dc:title>
  <dc:creator>Vycvikove centrum</dc:creator>
  <cp:lastModifiedBy>MASAR Juraj</cp:lastModifiedBy>
  <cp:revision>154</cp:revision>
  <dcterms:created xsi:type="dcterms:W3CDTF">2006-05-23T05:57:28Z</dcterms:created>
  <dcterms:modified xsi:type="dcterms:W3CDTF">2015-04-09T08:01:58Z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0x010100638DFAE79F472E4AB16977C0B6A053F0</vt:lpwstr>
  </property>
</Properties>
</file>